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13"/>
  </p:notesMasterIdLst>
  <p:handoutMasterIdLst>
    <p:handoutMasterId r:id="rId14"/>
  </p:handoutMasterIdLst>
  <p:sldIdLst>
    <p:sldId id="275" r:id="rId2"/>
    <p:sldId id="256" r:id="rId3"/>
    <p:sldId id="281" r:id="rId4"/>
    <p:sldId id="282" r:id="rId5"/>
    <p:sldId id="283" r:id="rId6"/>
    <p:sldId id="284" r:id="rId7"/>
    <p:sldId id="258" r:id="rId8"/>
    <p:sldId id="268" r:id="rId9"/>
    <p:sldId id="271" r:id="rId10"/>
    <p:sldId id="262" r:id="rId11"/>
    <p:sldId id="263" r:id="rId12"/>
  </p:sldIdLst>
  <p:sldSz cx="10287000" cy="6858000" type="35mm"/>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1" autoAdjust="0"/>
    <p:restoredTop sz="83379"/>
  </p:normalViewPr>
  <p:slideViewPr>
    <p:cSldViewPr showGuides="1">
      <p:cViewPr varScale="1">
        <p:scale>
          <a:sx n="100" d="100"/>
          <a:sy n="100" d="100"/>
        </p:scale>
        <p:origin x="1648" y="168"/>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6DE673B-AE43-6D4E-9F8F-4E8655A3E8AB}"/>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5" name="Rectangle 3">
            <a:extLst>
              <a:ext uri="{FF2B5EF4-FFF2-40B4-BE49-F238E27FC236}">
                <a16:creationId xmlns:a16="http://schemas.microsoft.com/office/drawing/2014/main" id="{6749A86B-9B31-8A4B-9A57-0C564B036554}"/>
              </a:ext>
            </a:extLst>
          </p:cNvPr>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51ECBBDC-A0AF-8F49-94D5-9C45688870FE}" type="datetimeFigureOut">
              <a:rPr lang="ja-JP" altLang="en-US"/>
              <a:pPr>
                <a:defRPr/>
              </a:pPr>
              <a:t>2021/6/3</a:t>
            </a:fld>
            <a:endParaRPr lang="ja-JP" altLang="en-US"/>
          </a:p>
        </p:txBody>
      </p:sp>
      <p:sp>
        <p:nvSpPr>
          <p:cNvPr id="28676" name="Rectangle 4">
            <a:extLst>
              <a:ext uri="{FF2B5EF4-FFF2-40B4-BE49-F238E27FC236}">
                <a16:creationId xmlns:a16="http://schemas.microsoft.com/office/drawing/2014/main" id="{B167BBDA-913A-814C-BE2F-B25477E34881}"/>
              </a:ext>
            </a:extLst>
          </p:cNvPr>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7" name="Rectangle 5">
            <a:extLst>
              <a:ext uri="{FF2B5EF4-FFF2-40B4-BE49-F238E27FC236}">
                <a16:creationId xmlns:a16="http://schemas.microsoft.com/office/drawing/2014/main" id="{25F69773-8FAB-7A49-9369-ACFA7A806CAE}"/>
              </a:ext>
            </a:extLst>
          </p:cNvPr>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5429013A-39B5-AF43-8AB9-8F3A080A782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C04EF8C-B1BA-FB4E-A9F8-0070A7D5F2E3}"/>
              </a:ext>
            </a:extLst>
          </p:cNvPr>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3B085E3E-4496-E84E-998D-3AC97F478ED8}"/>
              </a:ext>
            </a:extLst>
          </p:cNvPr>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EBB97993-2015-6542-9F53-82B7A523F87B}" type="datetimeFigureOut">
              <a:rPr lang="ja-JP" altLang="en-US"/>
              <a:pPr>
                <a:defRPr/>
              </a:pPr>
              <a:t>2021/6/3</a:t>
            </a:fld>
            <a:endParaRPr lang="ja-JP" altLang="en-US"/>
          </a:p>
        </p:txBody>
      </p:sp>
      <p:sp>
        <p:nvSpPr>
          <p:cNvPr id="4" name="スライド イメージ プレースホルダ 3">
            <a:extLst>
              <a:ext uri="{FF2B5EF4-FFF2-40B4-BE49-F238E27FC236}">
                <a16:creationId xmlns:a16="http://schemas.microsoft.com/office/drawing/2014/main" id="{9CB46755-34A4-0A4E-8AB7-40446D824EC5}"/>
              </a:ext>
            </a:extLst>
          </p:cNvPr>
          <p:cNvSpPr>
            <a:spLocks noGrp="1" noRot="1" noChangeAspect="1"/>
          </p:cNvSpPr>
          <p:nvPr>
            <p:ph type="sldImg" idx="2"/>
          </p:nvPr>
        </p:nvSpPr>
        <p:spPr>
          <a:xfrm>
            <a:off x="593725" y="739775"/>
            <a:ext cx="55483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55195028-F929-6244-A51A-7EA581C9BECC}"/>
              </a:ext>
            </a:extLst>
          </p:cNvPr>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9FB4C01E-1BD5-D345-9FE9-F61C0EEF6E23}"/>
              </a:ext>
            </a:extLst>
          </p:cNvPr>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81EA4B1C-3293-3A44-92B0-310C394941E9}"/>
              </a:ext>
            </a:extLst>
          </p:cNvPr>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CB3EFC6C-B388-4E4A-8514-612AB35716D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a:extLst>
              <a:ext uri="{FF2B5EF4-FFF2-40B4-BE49-F238E27FC236}">
                <a16:creationId xmlns:a16="http://schemas.microsoft.com/office/drawing/2014/main" id="{494B33FF-BBFC-B640-8AF7-AD3A374026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ノート プレースホルダ 2">
            <a:extLst>
              <a:ext uri="{FF2B5EF4-FFF2-40B4-BE49-F238E27FC236}">
                <a16:creationId xmlns:a16="http://schemas.microsoft.com/office/drawing/2014/main" id="{09EA9C28-5073-A64D-BEEA-D8F7194F6D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7411" name="スライド番号プレースホルダ 3">
            <a:extLst>
              <a:ext uri="{FF2B5EF4-FFF2-40B4-BE49-F238E27FC236}">
                <a16:creationId xmlns:a16="http://schemas.microsoft.com/office/drawing/2014/main" id="{0DD769F3-E4A8-CD41-83A8-A036BF50DE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3FD87DF-FEEE-8948-83C7-4462B9675971}" type="slidenum">
              <a:rPr lang="ja-JP" altLang="en-US" smtClean="0"/>
              <a:pPr>
                <a:spcBef>
                  <a:spcPct val="0"/>
                </a:spcBef>
              </a:pPr>
              <a:t>2</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 1">
            <a:extLst>
              <a:ext uri="{FF2B5EF4-FFF2-40B4-BE49-F238E27FC236}">
                <a16:creationId xmlns:a16="http://schemas.microsoft.com/office/drawing/2014/main" id="{52AB5857-A0E2-C644-A113-2371D61F14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ノート プレースホルダ 2">
            <a:extLst>
              <a:ext uri="{FF2B5EF4-FFF2-40B4-BE49-F238E27FC236}">
                <a16:creationId xmlns:a16="http://schemas.microsoft.com/office/drawing/2014/main" id="{CBE83968-86B7-D849-A284-8B5DB43F04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6627" name="スライド番号プレースホルダ 3">
            <a:extLst>
              <a:ext uri="{FF2B5EF4-FFF2-40B4-BE49-F238E27FC236}">
                <a16:creationId xmlns:a16="http://schemas.microsoft.com/office/drawing/2014/main" id="{53AC7BDB-4F7C-6340-AA90-23E3E7D8C3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A9EEBA4-A10B-1741-87EF-1A47091859F0}" type="slidenum">
              <a:rPr lang="ja-JP" altLang="en-US" smtClean="0"/>
              <a:pPr>
                <a:spcBef>
                  <a:spcPct val="0"/>
                </a:spcBef>
              </a:pPr>
              <a:t>10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1525" y="2130426"/>
            <a:ext cx="874395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89FEBAA0-5063-8A4B-818D-5515A912DA6F}"/>
              </a:ext>
            </a:extLst>
          </p:cNvPr>
          <p:cNvSpPr>
            <a:spLocks noGrp="1"/>
          </p:cNvSpPr>
          <p:nvPr>
            <p:ph type="dt" sz="half" idx="10"/>
          </p:nvPr>
        </p:nvSpPr>
        <p:spPr/>
        <p:txBody>
          <a:bodyPr/>
          <a:lstStyle>
            <a:lvl1pPr>
              <a:defRPr/>
            </a:lvl1pPr>
          </a:lstStyle>
          <a:p>
            <a:pPr>
              <a:defRPr/>
            </a:pPr>
            <a:fld id="{99027AC9-B8FF-0E46-AFA0-1D92875F761A}"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51D9DF46-19F4-FB45-83E7-409920A774C4}"/>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BAF7501E-B7DA-0548-9FA4-301C20ACFC4A}"/>
              </a:ext>
            </a:extLst>
          </p:cNvPr>
          <p:cNvSpPr>
            <a:spLocks noGrp="1"/>
          </p:cNvSpPr>
          <p:nvPr>
            <p:ph type="sldNum" sz="quarter" idx="12"/>
          </p:nvPr>
        </p:nvSpPr>
        <p:spPr/>
        <p:txBody>
          <a:bodyPr/>
          <a:lstStyle>
            <a:lvl1pPr>
              <a:defRPr/>
            </a:lvl1pPr>
          </a:lstStyle>
          <a:p>
            <a:pPr>
              <a:defRPr/>
            </a:pPr>
            <a:fld id="{0D8661A0-F9A9-6042-B2AA-6BE1EEFDDCEB}" type="slidenum">
              <a:rPr lang="ja-JP" altLang="en-US"/>
              <a:pPr>
                <a:defRPr/>
              </a:pPr>
              <a:t>‹#›</a:t>
            </a:fld>
            <a:endParaRPr lang="ja-JP" altLang="en-US"/>
          </a:p>
        </p:txBody>
      </p:sp>
    </p:spTree>
    <p:extLst>
      <p:ext uri="{BB962C8B-B14F-4D97-AF65-F5344CB8AC3E}">
        <p14:creationId xmlns:p14="http://schemas.microsoft.com/office/powerpoint/2010/main" val="357951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FC4C3E9-B500-8E46-BF70-47C228F69AF4}"/>
              </a:ext>
            </a:extLst>
          </p:cNvPr>
          <p:cNvSpPr>
            <a:spLocks noGrp="1"/>
          </p:cNvSpPr>
          <p:nvPr>
            <p:ph type="dt" sz="half" idx="10"/>
          </p:nvPr>
        </p:nvSpPr>
        <p:spPr/>
        <p:txBody>
          <a:bodyPr/>
          <a:lstStyle>
            <a:lvl1pPr>
              <a:defRPr/>
            </a:lvl1pPr>
          </a:lstStyle>
          <a:p>
            <a:pPr>
              <a:defRPr/>
            </a:pPr>
            <a:fld id="{1C9C9927-47C4-C844-9B9F-488BBADFB198}"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2A7A1BE5-436C-7140-B751-AABFE08B7390}"/>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490F082D-06CC-9D4C-91AE-434DA55E08D0}"/>
              </a:ext>
            </a:extLst>
          </p:cNvPr>
          <p:cNvSpPr>
            <a:spLocks noGrp="1"/>
          </p:cNvSpPr>
          <p:nvPr>
            <p:ph type="sldNum" sz="quarter" idx="12"/>
          </p:nvPr>
        </p:nvSpPr>
        <p:spPr/>
        <p:txBody>
          <a:bodyPr/>
          <a:lstStyle>
            <a:lvl1pPr>
              <a:defRPr/>
            </a:lvl1pPr>
          </a:lstStyle>
          <a:p>
            <a:pPr>
              <a:defRPr/>
            </a:pPr>
            <a:fld id="{C34289C6-03E3-3648-BA1D-A2DDA97B7025}" type="slidenum">
              <a:rPr lang="ja-JP" altLang="en-US"/>
              <a:pPr>
                <a:defRPr/>
              </a:pPr>
              <a:t>‹#›</a:t>
            </a:fld>
            <a:endParaRPr lang="ja-JP" altLang="en-US"/>
          </a:p>
        </p:txBody>
      </p:sp>
    </p:spTree>
    <p:extLst>
      <p:ext uri="{BB962C8B-B14F-4D97-AF65-F5344CB8AC3E}">
        <p14:creationId xmlns:p14="http://schemas.microsoft.com/office/powerpoint/2010/main" val="845518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390335" y="274639"/>
            <a:ext cx="2603897"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78644" y="274639"/>
            <a:ext cx="7640241"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CCC092D-47F2-D449-9C1C-EECC7C4BDD16}"/>
              </a:ext>
            </a:extLst>
          </p:cNvPr>
          <p:cNvSpPr>
            <a:spLocks noGrp="1"/>
          </p:cNvSpPr>
          <p:nvPr>
            <p:ph type="dt" sz="half" idx="10"/>
          </p:nvPr>
        </p:nvSpPr>
        <p:spPr/>
        <p:txBody>
          <a:bodyPr/>
          <a:lstStyle>
            <a:lvl1pPr>
              <a:defRPr/>
            </a:lvl1pPr>
          </a:lstStyle>
          <a:p>
            <a:pPr>
              <a:defRPr/>
            </a:pPr>
            <a:fld id="{ABF5101D-3B61-D04B-AAE6-5FDBCCC97FF2}"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ABE0D195-C5DE-3D48-93D5-0C4E98A25F5E}"/>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0AEAB104-B52C-9C4C-85C1-7C39A87F1737}"/>
              </a:ext>
            </a:extLst>
          </p:cNvPr>
          <p:cNvSpPr>
            <a:spLocks noGrp="1"/>
          </p:cNvSpPr>
          <p:nvPr>
            <p:ph type="sldNum" sz="quarter" idx="12"/>
          </p:nvPr>
        </p:nvSpPr>
        <p:spPr/>
        <p:txBody>
          <a:bodyPr/>
          <a:lstStyle>
            <a:lvl1pPr>
              <a:defRPr/>
            </a:lvl1pPr>
          </a:lstStyle>
          <a:p>
            <a:pPr>
              <a:defRPr/>
            </a:pPr>
            <a:fld id="{0A37EC8B-BAF9-5A4D-B722-8C192E3F7B48}" type="slidenum">
              <a:rPr lang="ja-JP" altLang="en-US"/>
              <a:pPr>
                <a:defRPr/>
              </a:pPr>
              <a:t>‹#›</a:t>
            </a:fld>
            <a:endParaRPr lang="ja-JP" altLang="en-US"/>
          </a:p>
        </p:txBody>
      </p:sp>
    </p:spTree>
    <p:extLst>
      <p:ext uri="{BB962C8B-B14F-4D97-AF65-F5344CB8AC3E}">
        <p14:creationId xmlns:p14="http://schemas.microsoft.com/office/powerpoint/2010/main" val="337842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682D3763-24D4-A142-A729-FAAEF518DF44}"/>
              </a:ext>
            </a:extLst>
          </p:cNvPr>
          <p:cNvSpPr>
            <a:spLocks noGrp="1"/>
          </p:cNvSpPr>
          <p:nvPr>
            <p:ph type="dt" sz="half" idx="10"/>
          </p:nvPr>
        </p:nvSpPr>
        <p:spPr/>
        <p:txBody>
          <a:bodyPr/>
          <a:lstStyle>
            <a:lvl1pPr>
              <a:defRPr/>
            </a:lvl1pPr>
          </a:lstStyle>
          <a:p>
            <a:pPr>
              <a:defRPr/>
            </a:pPr>
            <a:fld id="{AEA9E6B2-40B3-BC4C-B3D9-5E48F25993C1}"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6E578C81-CD32-7644-92CF-D5F6E3C65F30}"/>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0013A891-D74C-4A4C-BEE8-A8EEB3B6E110}"/>
              </a:ext>
            </a:extLst>
          </p:cNvPr>
          <p:cNvSpPr>
            <a:spLocks noGrp="1"/>
          </p:cNvSpPr>
          <p:nvPr>
            <p:ph type="sldNum" sz="quarter" idx="12"/>
          </p:nvPr>
        </p:nvSpPr>
        <p:spPr/>
        <p:txBody>
          <a:bodyPr/>
          <a:lstStyle>
            <a:lvl1pPr>
              <a:defRPr/>
            </a:lvl1pPr>
          </a:lstStyle>
          <a:p>
            <a:pPr>
              <a:defRPr/>
            </a:pPr>
            <a:fld id="{A2EC9954-36F4-AC46-84F2-A7902BA7F024}" type="slidenum">
              <a:rPr lang="ja-JP" altLang="en-US"/>
              <a:pPr>
                <a:defRPr/>
              </a:pPr>
              <a:t>‹#›</a:t>
            </a:fld>
            <a:endParaRPr lang="ja-JP" altLang="en-US"/>
          </a:p>
        </p:txBody>
      </p:sp>
    </p:spTree>
    <p:extLst>
      <p:ext uri="{BB962C8B-B14F-4D97-AF65-F5344CB8AC3E}">
        <p14:creationId xmlns:p14="http://schemas.microsoft.com/office/powerpoint/2010/main" val="1593944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2602" y="4406901"/>
            <a:ext cx="874395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FB1460AB-CE61-E249-9CA7-1959510AB605}"/>
              </a:ext>
            </a:extLst>
          </p:cNvPr>
          <p:cNvSpPr>
            <a:spLocks noGrp="1"/>
          </p:cNvSpPr>
          <p:nvPr>
            <p:ph type="dt" sz="half" idx="10"/>
          </p:nvPr>
        </p:nvSpPr>
        <p:spPr/>
        <p:txBody>
          <a:bodyPr/>
          <a:lstStyle>
            <a:lvl1pPr>
              <a:defRPr/>
            </a:lvl1pPr>
          </a:lstStyle>
          <a:p>
            <a:pPr>
              <a:defRPr/>
            </a:pPr>
            <a:fld id="{DEDAFA9D-31BB-BB4C-B48A-464EB3A9F619}"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F029BC45-3D3C-8342-B440-B123EA440D3E}"/>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449CC30D-7925-674F-99C0-C850A51B98ED}"/>
              </a:ext>
            </a:extLst>
          </p:cNvPr>
          <p:cNvSpPr>
            <a:spLocks noGrp="1"/>
          </p:cNvSpPr>
          <p:nvPr>
            <p:ph type="sldNum" sz="quarter" idx="12"/>
          </p:nvPr>
        </p:nvSpPr>
        <p:spPr/>
        <p:txBody>
          <a:bodyPr/>
          <a:lstStyle>
            <a:lvl1pPr>
              <a:defRPr/>
            </a:lvl1pPr>
          </a:lstStyle>
          <a:p>
            <a:pPr>
              <a:defRPr/>
            </a:pPr>
            <a:fld id="{082C5DB9-3029-E744-95F7-470D030D99D1}" type="slidenum">
              <a:rPr lang="ja-JP" altLang="en-US"/>
              <a:pPr>
                <a:defRPr/>
              </a:pPr>
              <a:t>‹#›</a:t>
            </a:fld>
            <a:endParaRPr lang="ja-JP" altLang="en-US"/>
          </a:p>
        </p:txBody>
      </p:sp>
    </p:spTree>
    <p:extLst>
      <p:ext uri="{BB962C8B-B14F-4D97-AF65-F5344CB8AC3E}">
        <p14:creationId xmlns:p14="http://schemas.microsoft.com/office/powerpoint/2010/main" val="23276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78644"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872162"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C58862F-591A-F24D-89F4-50B905F1EE8F}"/>
              </a:ext>
            </a:extLst>
          </p:cNvPr>
          <p:cNvSpPr>
            <a:spLocks noGrp="1"/>
          </p:cNvSpPr>
          <p:nvPr>
            <p:ph type="dt" sz="half" idx="10"/>
          </p:nvPr>
        </p:nvSpPr>
        <p:spPr/>
        <p:txBody>
          <a:bodyPr/>
          <a:lstStyle>
            <a:lvl1pPr>
              <a:defRPr/>
            </a:lvl1pPr>
          </a:lstStyle>
          <a:p>
            <a:pPr>
              <a:defRPr/>
            </a:pPr>
            <a:fld id="{FCDCABAE-1625-AC41-8219-5CC8B8FEFED8}" type="datetime1">
              <a:rPr lang="ja-JP" altLang="en-US"/>
              <a:pPr>
                <a:defRPr/>
              </a:pPr>
              <a:t>2021/6/3</a:t>
            </a:fld>
            <a:endParaRPr lang="ja-JP" altLang="en-US"/>
          </a:p>
        </p:txBody>
      </p:sp>
      <p:sp>
        <p:nvSpPr>
          <p:cNvPr id="6" name="フッター プレースホルダ 4">
            <a:extLst>
              <a:ext uri="{FF2B5EF4-FFF2-40B4-BE49-F238E27FC236}">
                <a16:creationId xmlns:a16="http://schemas.microsoft.com/office/drawing/2014/main" id="{7FC6540F-BDA3-454E-9E84-17FA5C11FC99}"/>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404B8C21-B287-7543-AE46-76EE33915335}"/>
              </a:ext>
            </a:extLst>
          </p:cNvPr>
          <p:cNvSpPr>
            <a:spLocks noGrp="1"/>
          </p:cNvSpPr>
          <p:nvPr>
            <p:ph type="sldNum" sz="quarter" idx="12"/>
          </p:nvPr>
        </p:nvSpPr>
        <p:spPr/>
        <p:txBody>
          <a:bodyPr/>
          <a:lstStyle>
            <a:lvl1pPr>
              <a:defRPr/>
            </a:lvl1pPr>
          </a:lstStyle>
          <a:p>
            <a:pPr>
              <a:defRPr/>
            </a:pPr>
            <a:fld id="{C71B264F-4BE6-4D4A-A1C9-C41273612A56}" type="slidenum">
              <a:rPr lang="ja-JP" altLang="en-US"/>
              <a:pPr>
                <a:defRPr/>
              </a:pPr>
              <a:t>‹#›</a:t>
            </a:fld>
            <a:endParaRPr lang="ja-JP" altLang="en-US"/>
          </a:p>
        </p:txBody>
      </p:sp>
    </p:spTree>
    <p:extLst>
      <p:ext uri="{BB962C8B-B14F-4D97-AF65-F5344CB8AC3E}">
        <p14:creationId xmlns:p14="http://schemas.microsoft.com/office/powerpoint/2010/main" val="863514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274638"/>
            <a:ext cx="92583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25654"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25654"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E6E4BE4-3101-D44F-A252-7534C75F8DA4}"/>
              </a:ext>
            </a:extLst>
          </p:cNvPr>
          <p:cNvSpPr>
            <a:spLocks noGrp="1"/>
          </p:cNvSpPr>
          <p:nvPr>
            <p:ph type="dt" sz="half" idx="10"/>
          </p:nvPr>
        </p:nvSpPr>
        <p:spPr/>
        <p:txBody>
          <a:bodyPr/>
          <a:lstStyle>
            <a:lvl1pPr>
              <a:defRPr/>
            </a:lvl1pPr>
          </a:lstStyle>
          <a:p>
            <a:pPr>
              <a:defRPr/>
            </a:pPr>
            <a:fld id="{04E31540-E131-694D-9D13-24398B0660EA}" type="datetime1">
              <a:rPr lang="ja-JP" altLang="en-US"/>
              <a:pPr>
                <a:defRPr/>
              </a:pPr>
              <a:t>2021/6/3</a:t>
            </a:fld>
            <a:endParaRPr lang="ja-JP" altLang="en-US"/>
          </a:p>
        </p:txBody>
      </p:sp>
      <p:sp>
        <p:nvSpPr>
          <p:cNvPr id="8" name="フッター プレースホルダ 4">
            <a:extLst>
              <a:ext uri="{FF2B5EF4-FFF2-40B4-BE49-F238E27FC236}">
                <a16:creationId xmlns:a16="http://schemas.microsoft.com/office/drawing/2014/main" id="{90DAC174-9C3E-CC40-AC79-6F2EA732FD73}"/>
              </a:ext>
            </a:extLst>
          </p:cNvPr>
          <p:cNvSpPr>
            <a:spLocks noGrp="1"/>
          </p:cNvSpPr>
          <p:nvPr>
            <p:ph type="ftr" sz="quarter" idx="11"/>
          </p:nvPr>
        </p:nvSpPr>
        <p:spPr/>
        <p:txBody>
          <a:bodyPr/>
          <a:lstStyle>
            <a:lvl1pPr>
              <a:defRPr/>
            </a:lvl1pPr>
          </a:lstStyle>
          <a:p>
            <a:pPr>
              <a:defRPr/>
            </a:pPr>
            <a:r>
              <a:rPr lang="ja-JP" altLang="en-US"/>
              <a:t>申請者：○○○○</a:t>
            </a:r>
          </a:p>
        </p:txBody>
      </p:sp>
      <p:sp>
        <p:nvSpPr>
          <p:cNvPr id="9" name="スライド番号プレースホルダ 5">
            <a:extLst>
              <a:ext uri="{FF2B5EF4-FFF2-40B4-BE49-F238E27FC236}">
                <a16:creationId xmlns:a16="http://schemas.microsoft.com/office/drawing/2014/main" id="{240FC5C4-34DD-224A-B5D4-E64370AA820F}"/>
              </a:ext>
            </a:extLst>
          </p:cNvPr>
          <p:cNvSpPr>
            <a:spLocks noGrp="1"/>
          </p:cNvSpPr>
          <p:nvPr>
            <p:ph type="sldNum" sz="quarter" idx="12"/>
          </p:nvPr>
        </p:nvSpPr>
        <p:spPr/>
        <p:txBody>
          <a:bodyPr/>
          <a:lstStyle>
            <a:lvl1pPr>
              <a:defRPr/>
            </a:lvl1pPr>
          </a:lstStyle>
          <a:p>
            <a:pPr>
              <a:defRPr/>
            </a:pPr>
            <a:fld id="{BDC9F85A-EA1A-2B4A-AA2E-9C9BC5F2D537}" type="slidenum">
              <a:rPr lang="ja-JP" altLang="en-US"/>
              <a:pPr>
                <a:defRPr/>
              </a:pPr>
              <a:t>‹#›</a:t>
            </a:fld>
            <a:endParaRPr lang="ja-JP" altLang="en-US"/>
          </a:p>
        </p:txBody>
      </p:sp>
    </p:spTree>
    <p:extLst>
      <p:ext uri="{BB962C8B-B14F-4D97-AF65-F5344CB8AC3E}">
        <p14:creationId xmlns:p14="http://schemas.microsoft.com/office/powerpoint/2010/main" val="2519924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59CB1000-3597-364A-BAAB-92A839FDF52F}"/>
              </a:ext>
            </a:extLst>
          </p:cNvPr>
          <p:cNvSpPr>
            <a:spLocks noGrp="1"/>
          </p:cNvSpPr>
          <p:nvPr>
            <p:ph type="dt" sz="half" idx="10"/>
          </p:nvPr>
        </p:nvSpPr>
        <p:spPr/>
        <p:txBody>
          <a:bodyPr/>
          <a:lstStyle>
            <a:lvl1pPr>
              <a:defRPr/>
            </a:lvl1pPr>
          </a:lstStyle>
          <a:p>
            <a:pPr>
              <a:defRPr/>
            </a:pPr>
            <a:fld id="{814E8FE8-254C-954A-A191-774216388195}" type="datetime1">
              <a:rPr lang="ja-JP" altLang="en-US"/>
              <a:pPr>
                <a:defRPr/>
              </a:pPr>
              <a:t>2021/6/3</a:t>
            </a:fld>
            <a:endParaRPr lang="ja-JP" altLang="en-US"/>
          </a:p>
        </p:txBody>
      </p:sp>
      <p:sp>
        <p:nvSpPr>
          <p:cNvPr id="4" name="フッター プレースホルダ 4">
            <a:extLst>
              <a:ext uri="{FF2B5EF4-FFF2-40B4-BE49-F238E27FC236}">
                <a16:creationId xmlns:a16="http://schemas.microsoft.com/office/drawing/2014/main" id="{76DA0811-973E-0741-933D-F9BF31E963F7}"/>
              </a:ext>
            </a:extLst>
          </p:cNvPr>
          <p:cNvSpPr>
            <a:spLocks noGrp="1"/>
          </p:cNvSpPr>
          <p:nvPr>
            <p:ph type="ftr" sz="quarter" idx="11"/>
          </p:nvPr>
        </p:nvSpPr>
        <p:spPr/>
        <p:txBody>
          <a:bodyPr/>
          <a:lstStyle>
            <a:lvl1pPr>
              <a:defRPr/>
            </a:lvl1pPr>
          </a:lstStyle>
          <a:p>
            <a:pPr>
              <a:defRPr/>
            </a:pPr>
            <a:r>
              <a:rPr lang="ja-JP" altLang="en-US"/>
              <a:t>申請者：○○○○</a:t>
            </a:r>
          </a:p>
        </p:txBody>
      </p:sp>
      <p:sp>
        <p:nvSpPr>
          <p:cNvPr id="5" name="スライド番号プレースホルダ 5">
            <a:extLst>
              <a:ext uri="{FF2B5EF4-FFF2-40B4-BE49-F238E27FC236}">
                <a16:creationId xmlns:a16="http://schemas.microsoft.com/office/drawing/2014/main" id="{627BB1CF-E13E-DF45-8593-B4B4AFD52CFA}"/>
              </a:ext>
            </a:extLst>
          </p:cNvPr>
          <p:cNvSpPr>
            <a:spLocks noGrp="1"/>
          </p:cNvSpPr>
          <p:nvPr>
            <p:ph type="sldNum" sz="quarter" idx="12"/>
          </p:nvPr>
        </p:nvSpPr>
        <p:spPr/>
        <p:txBody>
          <a:bodyPr/>
          <a:lstStyle>
            <a:lvl1pPr>
              <a:defRPr/>
            </a:lvl1pPr>
          </a:lstStyle>
          <a:p>
            <a:pPr>
              <a:defRPr/>
            </a:pPr>
            <a:fld id="{2F0E070D-FE78-6946-8382-0BD53DCF3FEE}" type="slidenum">
              <a:rPr lang="ja-JP" altLang="en-US"/>
              <a:pPr>
                <a:defRPr/>
              </a:pPr>
              <a:t>‹#›</a:t>
            </a:fld>
            <a:endParaRPr lang="ja-JP" altLang="en-US"/>
          </a:p>
        </p:txBody>
      </p:sp>
    </p:spTree>
    <p:extLst>
      <p:ext uri="{BB962C8B-B14F-4D97-AF65-F5344CB8AC3E}">
        <p14:creationId xmlns:p14="http://schemas.microsoft.com/office/powerpoint/2010/main" val="925119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2A278084-FB22-5E40-BBF2-D39A8ECCD3FB}"/>
              </a:ext>
            </a:extLst>
          </p:cNvPr>
          <p:cNvSpPr>
            <a:spLocks noGrp="1"/>
          </p:cNvSpPr>
          <p:nvPr>
            <p:ph type="dt" sz="half" idx="10"/>
          </p:nvPr>
        </p:nvSpPr>
        <p:spPr/>
        <p:txBody>
          <a:bodyPr/>
          <a:lstStyle>
            <a:lvl1pPr>
              <a:defRPr/>
            </a:lvl1pPr>
          </a:lstStyle>
          <a:p>
            <a:pPr>
              <a:defRPr/>
            </a:pPr>
            <a:fld id="{9734DAE6-A7DF-F643-BFFC-BBC970BFF4E2}" type="datetime1">
              <a:rPr lang="ja-JP" altLang="en-US"/>
              <a:pPr>
                <a:defRPr/>
              </a:pPr>
              <a:t>2021/6/3</a:t>
            </a:fld>
            <a:endParaRPr lang="ja-JP" altLang="en-US"/>
          </a:p>
        </p:txBody>
      </p:sp>
      <p:sp>
        <p:nvSpPr>
          <p:cNvPr id="3" name="フッター プレースホルダ 4">
            <a:extLst>
              <a:ext uri="{FF2B5EF4-FFF2-40B4-BE49-F238E27FC236}">
                <a16:creationId xmlns:a16="http://schemas.microsoft.com/office/drawing/2014/main" id="{ADF79C3D-7090-8049-BFF8-39095308FBF1}"/>
              </a:ext>
            </a:extLst>
          </p:cNvPr>
          <p:cNvSpPr>
            <a:spLocks noGrp="1"/>
          </p:cNvSpPr>
          <p:nvPr>
            <p:ph type="ftr" sz="quarter" idx="11"/>
          </p:nvPr>
        </p:nvSpPr>
        <p:spPr/>
        <p:txBody>
          <a:bodyPr/>
          <a:lstStyle>
            <a:lvl1pPr>
              <a:defRPr/>
            </a:lvl1pPr>
          </a:lstStyle>
          <a:p>
            <a:pPr>
              <a:defRPr/>
            </a:pPr>
            <a:r>
              <a:rPr lang="ja-JP" altLang="en-US"/>
              <a:t>申請者：○○○○</a:t>
            </a:r>
          </a:p>
        </p:txBody>
      </p:sp>
      <p:sp>
        <p:nvSpPr>
          <p:cNvPr id="4" name="スライド番号プレースホルダ 5">
            <a:extLst>
              <a:ext uri="{FF2B5EF4-FFF2-40B4-BE49-F238E27FC236}">
                <a16:creationId xmlns:a16="http://schemas.microsoft.com/office/drawing/2014/main" id="{96DC1136-19DC-484E-B6F3-F83D8F74CD5A}"/>
              </a:ext>
            </a:extLst>
          </p:cNvPr>
          <p:cNvSpPr>
            <a:spLocks noGrp="1"/>
          </p:cNvSpPr>
          <p:nvPr>
            <p:ph type="sldNum" sz="quarter" idx="12"/>
          </p:nvPr>
        </p:nvSpPr>
        <p:spPr/>
        <p:txBody>
          <a:bodyPr/>
          <a:lstStyle>
            <a:lvl1pPr>
              <a:defRPr/>
            </a:lvl1pPr>
          </a:lstStyle>
          <a:p>
            <a:pPr>
              <a:defRPr/>
            </a:pPr>
            <a:fld id="{6A030780-5276-A741-8A31-F749030C170B}" type="slidenum">
              <a:rPr lang="ja-JP" altLang="en-US"/>
              <a:pPr>
                <a:defRPr/>
              </a:pPr>
              <a:t>‹#›</a:t>
            </a:fld>
            <a:endParaRPr lang="ja-JP" altLang="en-US"/>
          </a:p>
        </p:txBody>
      </p:sp>
    </p:spTree>
    <p:extLst>
      <p:ext uri="{BB962C8B-B14F-4D97-AF65-F5344CB8AC3E}">
        <p14:creationId xmlns:p14="http://schemas.microsoft.com/office/powerpoint/2010/main" val="4004454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1" y="273050"/>
            <a:ext cx="3384352"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21931" y="273051"/>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4351" y="1435101"/>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291D56F1-124D-4546-A4B8-6AA4478B7D38}"/>
              </a:ext>
            </a:extLst>
          </p:cNvPr>
          <p:cNvSpPr>
            <a:spLocks noGrp="1"/>
          </p:cNvSpPr>
          <p:nvPr>
            <p:ph type="dt" sz="half" idx="10"/>
          </p:nvPr>
        </p:nvSpPr>
        <p:spPr/>
        <p:txBody>
          <a:bodyPr/>
          <a:lstStyle>
            <a:lvl1pPr>
              <a:defRPr/>
            </a:lvl1pPr>
          </a:lstStyle>
          <a:p>
            <a:pPr>
              <a:defRPr/>
            </a:pPr>
            <a:fld id="{0A875D94-CB24-DA41-B787-AD161DC6EDFB}" type="datetime1">
              <a:rPr lang="ja-JP" altLang="en-US"/>
              <a:pPr>
                <a:defRPr/>
              </a:pPr>
              <a:t>2021/6/3</a:t>
            </a:fld>
            <a:endParaRPr lang="ja-JP" altLang="en-US"/>
          </a:p>
        </p:txBody>
      </p:sp>
      <p:sp>
        <p:nvSpPr>
          <p:cNvPr id="6" name="フッター プレースホルダ 4">
            <a:extLst>
              <a:ext uri="{FF2B5EF4-FFF2-40B4-BE49-F238E27FC236}">
                <a16:creationId xmlns:a16="http://schemas.microsoft.com/office/drawing/2014/main" id="{4BCAD034-52B3-B947-B290-AEB80C8339B9}"/>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AF318DE8-5666-4641-905C-BA0001DA1AB0}"/>
              </a:ext>
            </a:extLst>
          </p:cNvPr>
          <p:cNvSpPr>
            <a:spLocks noGrp="1"/>
          </p:cNvSpPr>
          <p:nvPr>
            <p:ph type="sldNum" sz="quarter" idx="12"/>
          </p:nvPr>
        </p:nvSpPr>
        <p:spPr/>
        <p:txBody>
          <a:bodyPr/>
          <a:lstStyle>
            <a:lvl1pPr>
              <a:defRPr/>
            </a:lvl1pPr>
          </a:lstStyle>
          <a:p>
            <a:pPr>
              <a:defRPr/>
            </a:pPr>
            <a:fld id="{EA1822CC-72A8-3F4C-817B-FB839A6201BC}" type="slidenum">
              <a:rPr lang="ja-JP" altLang="en-US"/>
              <a:pPr>
                <a:defRPr/>
              </a:pPr>
              <a:t>‹#›</a:t>
            </a:fld>
            <a:endParaRPr lang="ja-JP" altLang="en-US"/>
          </a:p>
        </p:txBody>
      </p:sp>
    </p:spTree>
    <p:extLst>
      <p:ext uri="{BB962C8B-B14F-4D97-AF65-F5344CB8AC3E}">
        <p14:creationId xmlns:p14="http://schemas.microsoft.com/office/powerpoint/2010/main" val="2519075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6324" y="4800600"/>
            <a:ext cx="6172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6324" y="612775"/>
            <a:ext cx="6172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A0B0C41F-BBB7-694D-9D45-1A742CCC8EB1}"/>
              </a:ext>
            </a:extLst>
          </p:cNvPr>
          <p:cNvSpPr>
            <a:spLocks noGrp="1"/>
          </p:cNvSpPr>
          <p:nvPr>
            <p:ph type="dt" sz="half" idx="10"/>
          </p:nvPr>
        </p:nvSpPr>
        <p:spPr/>
        <p:txBody>
          <a:bodyPr/>
          <a:lstStyle>
            <a:lvl1pPr>
              <a:defRPr/>
            </a:lvl1pPr>
          </a:lstStyle>
          <a:p>
            <a:pPr>
              <a:defRPr/>
            </a:pPr>
            <a:fld id="{3E79D8C6-B63A-6448-961B-FF803548157E}" type="datetime1">
              <a:rPr lang="ja-JP" altLang="en-US"/>
              <a:pPr>
                <a:defRPr/>
              </a:pPr>
              <a:t>2021/6/3</a:t>
            </a:fld>
            <a:endParaRPr lang="ja-JP" altLang="en-US"/>
          </a:p>
        </p:txBody>
      </p:sp>
      <p:sp>
        <p:nvSpPr>
          <p:cNvPr id="6" name="フッター プレースホルダ 4">
            <a:extLst>
              <a:ext uri="{FF2B5EF4-FFF2-40B4-BE49-F238E27FC236}">
                <a16:creationId xmlns:a16="http://schemas.microsoft.com/office/drawing/2014/main" id="{D78991BD-8D31-2B46-AFBD-3723A7DB2C20}"/>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A9BEB5E4-9A5E-974F-A807-F0ACDEE823AD}"/>
              </a:ext>
            </a:extLst>
          </p:cNvPr>
          <p:cNvSpPr>
            <a:spLocks noGrp="1"/>
          </p:cNvSpPr>
          <p:nvPr>
            <p:ph type="sldNum" sz="quarter" idx="12"/>
          </p:nvPr>
        </p:nvSpPr>
        <p:spPr/>
        <p:txBody>
          <a:bodyPr/>
          <a:lstStyle>
            <a:lvl1pPr>
              <a:defRPr/>
            </a:lvl1pPr>
          </a:lstStyle>
          <a:p>
            <a:pPr>
              <a:defRPr/>
            </a:pPr>
            <a:fld id="{2F040710-1F23-9D43-965F-B62124B90BBF}" type="slidenum">
              <a:rPr lang="ja-JP" altLang="en-US"/>
              <a:pPr>
                <a:defRPr/>
              </a:pPr>
              <a:t>‹#›</a:t>
            </a:fld>
            <a:endParaRPr lang="ja-JP" altLang="en-US"/>
          </a:p>
        </p:txBody>
      </p:sp>
    </p:spTree>
    <p:extLst>
      <p:ext uri="{BB962C8B-B14F-4D97-AF65-F5344CB8AC3E}">
        <p14:creationId xmlns:p14="http://schemas.microsoft.com/office/powerpoint/2010/main" val="81797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751475FE-E724-814F-A270-FD4224B57536}"/>
              </a:ext>
            </a:extLst>
          </p:cNvPr>
          <p:cNvSpPr>
            <a:spLocks noGrp="1"/>
          </p:cNvSpPr>
          <p:nvPr>
            <p:ph type="title"/>
          </p:nvPr>
        </p:nvSpPr>
        <p:spPr bwMode="auto">
          <a:xfrm>
            <a:off x="514350" y="274638"/>
            <a:ext cx="9258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6C34783A-BEAE-EE4B-856D-A08E13F96722}"/>
              </a:ext>
            </a:extLst>
          </p:cNvPr>
          <p:cNvSpPr>
            <a:spLocks noGrp="1"/>
          </p:cNvSpPr>
          <p:nvPr>
            <p:ph type="body" idx="1"/>
          </p:nvPr>
        </p:nvSpPr>
        <p:spPr bwMode="auto">
          <a:xfrm>
            <a:off x="514350" y="1600200"/>
            <a:ext cx="92583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20D31D6-AF8D-F04B-BF61-9788992B941E}"/>
              </a:ext>
            </a:extLst>
          </p:cNvPr>
          <p:cNvSpPr>
            <a:spLocks noGrp="1"/>
          </p:cNvSpPr>
          <p:nvPr>
            <p:ph type="dt" sz="half" idx="2"/>
          </p:nvPr>
        </p:nvSpPr>
        <p:spPr>
          <a:xfrm>
            <a:off x="514350" y="6356350"/>
            <a:ext cx="24003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1D800CD7-A5D8-794B-AAA6-5B2F50DA269D}" type="datetime1">
              <a:rPr lang="ja-JP" altLang="en-US"/>
              <a:pPr>
                <a:defRPr/>
              </a:pPr>
              <a:t>2021/6/3</a:t>
            </a:fld>
            <a:endParaRPr lang="ja-JP" altLang="en-US"/>
          </a:p>
        </p:txBody>
      </p:sp>
      <p:sp>
        <p:nvSpPr>
          <p:cNvPr id="5" name="フッター プレースホルダ 4">
            <a:extLst>
              <a:ext uri="{FF2B5EF4-FFF2-40B4-BE49-F238E27FC236}">
                <a16:creationId xmlns:a16="http://schemas.microsoft.com/office/drawing/2014/main" id="{C62CF124-EF6F-274F-B41E-64AFCF3D0E65}"/>
              </a:ext>
            </a:extLst>
          </p:cNvPr>
          <p:cNvSpPr>
            <a:spLocks noGrp="1"/>
          </p:cNvSpPr>
          <p:nvPr>
            <p:ph type="ftr" sz="quarter" idx="3"/>
          </p:nvPr>
        </p:nvSpPr>
        <p:spPr>
          <a:xfrm>
            <a:off x="3514725" y="6356350"/>
            <a:ext cx="325755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54F8DB5C-B2BB-804B-A840-DC46F99F12DA}"/>
              </a:ext>
            </a:extLst>
          </p:cNvPr>
          <p:cNvSpPr>
            <a:spLocks noGrp="1"/>
          </p:cNvSpPr>
          <p:nvPr>
            <p:ph type="sldNum" sz="quarter" idx="4"/>
          </p:nvPr>
        </p:nvSpPr>
        <p:spPr>
          <a:xfrm>
            <a:off x="7372350" y="6356350"/>
            <a:ext cx="24003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ea typeface="ＭＳ Ｐゴシック" charset="-128"/>
              </a:defRPr>
            </a:lvl1pPr>
          </a:lstStyle>
          <a:p>
            <a:pPr>
              <a:defRPr/>
            </a:pPr>
            <a:fld id="{22792422-37CA-EC47-A32F-9A20476FB80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514D5-A215-BA48-803F-88AA3E5D8294}"/>
              </a:ext>
            </a:extLst>
          </p:cNvPr>
          <p:cNvSpPr>
            <a:spLocks noGrp="1"/>
          </p:cNvSpPr>
          <p:nvPr>
            <p:ph type="title"/>
          </p:nvPr>
        </p:nvSpPr>
        <p:spPr>
          <a:xfrm>
            <a:off x="966788" y="447675"/>
            <a:ext cx="8856662" cy="1143000"/>
          </a:xfrm>
        </p:spPr>
        <p:txBody>
          <a:bodyPr/>
          <a:lstStyle/>
          <a:p>
            <a:pPr fontAlgn="auto">
              <a:spcBef>
                <a:spcPts val="0"/>
              </a:spcBef>
              <a:spcAft>
                <a:spcPts val="0"/>
              </a:spcAft>
              <a:defRPr/>
            </a:pPr>
            <a:r>
              <a:rPr lang="ja-JP" altLang="en-US" sz="2800" b="1" dirty="0">
                <a:latin typeface="+mj-ea"/>
              </a:rPr>
              <a:t>日本臨床歯周病学会</a:t>
            </a:r>
            <a:r>
              <a:rPr lang="ja-JP" altLang="en-US" sz="2800" b="1">
                <a:latin typeface="+mj-ea"/>
              </a:rPr>
              <a:t>　歯周インプラント認定医</a:t>
            </a:r>
            <a:br>
              <a:rPr lang="en-US" altLang="ja-JP" sz="2800" dirty="0">
                <a:latin typeface="+mj-ea"/>
              </a:rPr>
            </a:br>
            <a:r>
              <a:rPr lang="ja-JP" altLang="en-US" sz="2800" b="1" dirty="0">
                <a:latin typeface="+mj-ea"/>
              </a:rPr>
              <a:t>「症例提出用テンプレート」　の使用法について</a:t>
            </a:r>
            <a:endParaRPr lang="ja-JP" altLang="en-US" dirty="0"/>
          </a:p>
        </p:txBody>
      </p:sp>
      <p:sp>
        <p:nvSpPr>
          <p:cNvPr id="3" name="コンテンツ プレースホルダー 2">
            <a:extLst>
              <a:ext uri="{FF2B5EF4-FFF2-40B4-BE49-F238E27FC236}">
                <a16:creationId xmlns:a16="http://schemas.microsoft.com/office/drawing/2014/main" id="{D1983184-BB0F-8040-8980-B3992ECB173F}"/>
              </a:ext>
            </a:extLst>
          </p:cNvPr>
          <p:cNvSpPr>
            <a:spLocks noGrp="1"/>
          </p:cNvSpPr>
          <p:nvPr>
            <p:ph idx="1"/>
          </p:nvPr>
        </p:nvSpPr>
        <p:spPr>
          <a:xfrm>
            <a:off x="534988" y="1916113"/>
            <a:ext cx="9258300" cy="4205287"/>
          </a:xfrm>
        </p:spPr>
        <p:txBody>
          <a:bodyPr/>
          <a:lstStyle/>
          <a:p>
            <a:pPr>
              <a:buFont typeface="Arial" charset="0"/>
              <a:buChar char="•"/>
              <a:defRPr/>
            </a:pPr>
            <a:r>
              <a:rPr lang="ja-JP" altLang="en-US" sz="2400" dirty="0"/>
              <a:t>すべてのページに</a:t>
            </a:r>
            <a:r>
              <a:rPr lang="ja-JP" altLang="en-US" sz="2400" b="1" dirty="0">
                <a:latin typeface="ＭＳ Ｐゴシック" pitchFamily="50" charset="-128"/>
              </a:rPr>
              <a:t>申請者氏名</a:t>
            </a:r>
            <a:r>
              <a:rPr lang="ja-JP" altLang="en-US" sz="2400" dirty="0">
                <a:latin typeface="ＭＳ Ｐゴシック" pitchFamily="50" charset="-128"/>
              </a:rPr>
              <a:t>、</a:t>
            </a:r>
            <a:r>
              <a:rPr lang="ja-JP" altLang="en-US" sz="2400" b="1" dirty="0"/>
              <a:t>症例番号</a:t>
            </a:r>
            <a:r>
              <a:rPr lang="ja-JP" altLang="en-US" sz="2400" dirty="0"/>
              <a:t>おびよ</a:t>
            </a:r>
            <a:r>
              <a:rPr lang="ja-JP" altLang="en-US" sz="2400" dirty="0">
                <a:latin typeface="ＭＳ Ｐゴシック" pitchFamily="50" charset="-128"/>
              </a:rPr>
              <a:t>資料採取日の</a:t>
            </a:r>
            <a:r>
              <a:rPr lang="ja-JP" altLang="en-US" sz="2400" b="1" dirty="0">
                <a:latin typeface="ＭＳ Ｐゴシック" pitchFamily="50" charset="-128"/>
              </a:rPr>
              <a:t>年月日</a:t>
            </a:r>
            <a:r>
              <a:rPr lang="ja-JP" altLang="en-US" sz="2400" dirty="0">
                <a:latin typeface="ＭＳ Ｐゴシック" pitchFamily="50" charset="-128"/>
              </a:rPr>
              <a:t>を記入してください。</a:t>
            </a:r>
          </a:p>
          <a:p>
            <a:pPr>
              <a:buFont typeface="Arial" charset="0"/>
              <a:buChar char="•"/>
              <a:defRPr/>
            </a:pPr>
            <a:r>
              <a:rPr lang="ja-JP" altLang="en-US" sz="2400" dirty="0">
                <a:latin typeface="ＭＳ Ｐゴシック" pitchFamily="50" charset="-128"/>
              </a:rPr>
              <a:t>スライド ２、３、４、７ は必須です。　</a:t>
            </a:r>
          </a:p>
          <a:p>
            <a:pPr>
              <a:buFont typeface="Arial" charset="0"/>
              <a:buChar char="•"/>
              <a:defRPr/>
            </a:pPr>
            <a:r>
              <a:rPr lang="ja-JP" altLang="en-US" sz="2400" dirty="0">
                <a:latin typeface="ＭＳ Ｐゴシック" pitchFamily="50" charset="-128"/>
              </a:rPr>
              <a:t>Ｘ線写真を上下顎に分けて提出する場合は、スライド ７の代わりにスライド ８、９  を使用してください。　</a:t>
            </a:r>
          </a:p>
          <a:p>
            <a:pPr>
              <a:buFont typeface="Arial" charset="0"/>
              <a:buChar char="•"/>
              <a:defRPr/>
            </a:pPr>
            <a:r>
              <a:rPr lang="ja-JP" altLang="en-US" sz="2400" dirty="0">
                <a:latin typeface="+mj-ea"/>
              </a:rPr>
              <a:t>術中写真は</a:t>
            </a:r>
            <a:r>
              <a:rPr lang="ja-JP" altLang="en-US" sz="2400" dirty="0">
                <a:latin typeface="ＭＳ Ｐゴシック" pitchFamily="50" charset="-128"/>
              </a:rPr>
              <a:t>スライド </a:t>
            </a:r>
            <a:r>
              <a:rPr lang="en-US" altLang="ja-JP" sz="2400" dirty="0">
                <a:latin typeface="ＭＳ Ｐゴシック" pitchFamily="50" charset="-128"/>
              </a:rPr>
              <a:t>10</a:t>
            </a:r>
            <a:r>
              <a:rPr lang="ja-JP" altLang="en-US" sz="2400" dirty="0">
                <a:latin typeface="+mj-ea"/>
              </a:rPr>
              <a:t>を使用してください。　</a:t>
            </a:r>
          </a:p>
          <a:p>
            <a:pPr>
              <a:buFont typeface="Arial" charset="0"/>
              <a:buChar char="•"/>
              <a:defRPr/>
            </a:pPr>
            <a:r>
              <a:rPr lang="ja-JP" altLang="en-US" sz="2400" dirty="0">
                <a:latin typeface="ＭＳ Ｐゴシック" pitchFamily="50" charset="-128"/>
              </a:rPr>
              <a:t>スライド </a:t>
            </a:r>
            <a:r>
              <a:rPr lang="en-US" altLang="ja-JP" sz="2400" dirty="0">
                <a:latin typeface="ＭＳ Ｐゴシック" pitchFamily="50" charset="-128"/>
              </a:rPr>
              <a:t>11</a:t>
            </a:r>
            <a:r>
              <a:rPr lang="ja-JP" altLang="en-US" sz="2400" dirty="0">
                <a:latin typeface="ＭＳ Ｐゴシック" pitchFamily="50" charset="-128"/>
              </a:rPr>
              <a:t> </a:t>
            </a:r>
            <a:r>
              <a:rPr lang="ja-JP" altLang="en-US" sz="2400" dirty="0">
                <a:latin typeface="+mj-ea"/>
              </a:rPr>
              <a:t>以降は、</a:t>
            </a:r>
            <a:r>
              <a:rPr lang="ja-JP" altLang="en-US" sz="2400" dirty="0"/>
              <a:t>必要と思われる</a:t>
            </a:r>
            <a:r>
              <a:rPr lang="ja-JP" altLang="en-US" sz="2400" dirty="0">
                <a:latin typeface="ＭＳ Ｐゴシック" pitchFamily="50" charset="-128"/>
              </a:rPr>
              <a:t>口腔内写真およびＸ線写真を適宜追加してください</a:t>
            </a:r>
            <a:endParaRPr lang="ja-JP" altLang="en-US" sz="2400" dirty="0"/>
          </a:p>
        </p:txBody>
      </p:sp>
      <p:pic>
        <p:nvPicPr>
          <p:cNvPr id="15363" name="図 10">
            <a:extLst>
              <a:ext uri="{FF2B5EF4-FFF2-40B4-BE49-F238E27FC236}">
                <a16:creationId xmlns:a16="http://schemas.microsoft.com/office/drawing/2014/main" id="{76FB4886-0916-2E42-BFA9-106372C904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450" y="614363"/>
            <a:ext cx="86360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正方形/長方形 27">
            <a:extLst>
              <a:ext uri="{FF2B5EF4-FFF2-40B4-BE49-F238E27FC236}">
                <a16:creationId xmlns:a16="http://schemas.microsoft.com/office/drawing/2014/main" id="{2D1C2741-C8F6-FC44-AA5B-8C247972F6A7}"/>
              </a:ext>
            </a:extLst>
          </p:cNvPr>
          <p:cNvSpPr>
            <a:spLocks noChangeArrowheads="1"/>
          </p:cNvSpPr>
          <p:nvPr/>
        </p:nvSpPr>
        <p:spPr bwMode="auto">
          <a:xfrm>
            <a:off x="461963" y="2784475"/>
            <a:ext cx="24796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600">
                <a:solidFill>
                  <a:srgbClr val="00B0F0"/>
                </a:solidFill>
                <a:latin typeface="HGPｺﾞｼｯｸE" panose="020B0900000000000000" pitchFamily="34" charset="-128"/>
                <a:ea typeface="HGPｺﾞｼｯｸE" panose="020B0900000000000000" pitchFamily="34" charset="-128"/>
              </a:rPr>
              <a:t>外科処置は必要に応じて適宜スライドを追加して口腔内写真および説明を記載して下さい。</a:t>
            </a:r>
            <a:endParaRPr lang="en-US" altLang="ja-JP" sz="1600">
              <a:solidFill>
                <a:srgbClr val="00B0F0"/>
              </a:solidFill>
              <a:latin typeface="HGPｺﾞｼｯｸE" panose="020B0900000000000000" pitchFamily="34" charset="-128"/>
              <a:ea typeface="HGPｺﾞｼｯｸE" panose="020B0900000000000000" pitchFamily="34" charset="-128"/>
            </a:endParaRPr>
          </a:p>
        </p:txBody>
      </p:sp>
      <p:sp>
        <p:nvSpPr>
          <p:cNvPr id="4" name="正方形/長方形 3">
            <a:extLst>
              <a:ext uri="{FF2B5EF4-FFF2-40B4-BE49-F238E27FC236}">
                <a16:creationId xmlns:a16="http://schemas.microsoft.com/office/drawing/2014/main" id="{F05429F9-AA59-354E-9F82-1C1B078E73AB}"/>
              </a:ext>
            </a:extLst>
          </p:cNvPr>
          <p:cNvSpPr/>
          <p:nvPr/>
        </p:nvSpPr>
        <p:spPr>
          <a:xfrm>
            <a:off x="692943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5" name="正方形/長方形 4">
            <a:extLst>
              <a:ext uri="{FF2B5EF4-FFF2-40B4-BE49-F238E27FC236}">
                <a16:creationId xmlns:a16="http://schemas.microsoft.com/office/drawing/2014/main" id="{E7D108F5-EA62-5249-8233-E9F051246A04}"/>
              </a:ext>
            </a:extLst>
          </p:cNvPr>
          <p:cNvSpPr/>
          <p:nvPr/>
        </p:nvSpPr>
        <p:spPr>
          <a:xfrm>
            <a:off x="3571875" y="1571625"/>
            <a:ext cx="3214688"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6" name="正方形/長方形 5">
            <a:extLst>
              <a:ext uri="{FF2B5EF4-FFF2-40B4-BE49-F238E27FC236}">
                <a16:creationId xmlns:a16="http://schemas.microsoft.com/office/drawing/2014/main" id="{4B3E52C7-44C2-C346-84CB-DAA33D30CA9F}"/>
              </a:ext>
            </a:extLst>
          </p:cNvPr>
          <p:cNvSpPr/>
          <p:nvPr/>
        </p:nvSpPr>
        <p:spPr>
          <a:xfrm>
            <a:off x="6929438" y="15716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7" name="正方形/長方形 6">
            <a:extLst>
              <a:ext uri="{FF2B5EF4-FFF2-40B4-BE49-F238E27FC236}">
                <a16:creationId xmlns:a16="http://schemas.microsoft.com/office/drawing/2014/main" id="{1CCF7B7E-AFF3-E14F-9D60-AC7BA3E82D0A}"/>
              </a:ext>
            </a:extLst>
          </p:cNvPr>
          <p:cNvSpPr/>
          <p:nvPr/>
        </p:nvSpPr>
        <p:spPr>
          <a:xfrm>
            <a:off x="111125" y="1774825"/>
            <a:ext cx="3182938" cy="769938"/>
          </a:xfrm>
          <a:prstGeom prst="rect">
            <a:avLst/>
          </a:prstGeom>
        </p:spPr>
        <p:txBody>
          <a:bodyPr>
            <a:spAutoFit/>
          </a:bodyPr>
          <a:lstStyle/>
          <a:p>
            <a:pPr eaLnBrk="1" fontAlgn="auto" hangingPunct="1">
              <a:spcBef>
                <a:spcPts val="0"/>
              </a:spcBef>
              <a:spcAft>
                <a:spcPts val="0"/>
              </a:spcAft>
              <a:defRPr/>
            </a:pPr>
            <a:r>
              <a:rPr lang="ja-JP" altLang="en-US" sz="2400" b="1" dirty="0">
                <a:latin typeface="+mj-ea"/>
                <a:ea typeface="+mj-ea"/>
              </a:rPr>
              <a:t>　</a:t>
            </a:r>
            <a:r>
              <a:rPr lang="ja-JP" altLang="en-US" sz="2000" dirty="0">
                <a:latin typeface="+mj-ea"/>
                <a:ea typeface="+mj-ea"/>
              </a:rPr>
              <a:t>部位：</a:t>
            </a:r>
            <a:endParaRPr lang="en-US" altLang="ja-JP" sz="2000" dirty="0">
              <a:latin typeface="+mj-ea"/>
              <a:ea typeface="+mj-ea"/>
            </a:endParaRPr>
          </a:p>
          <a:p>
            <a:pPr eaLnBrk="1" fontAlgn="auto" hangingPunct="1">
              <a:spcBef>
                <a:spcPts val="0"/>
              </a:spcBef>
              <a:spcAft>
                <a:spcPts val="0"/>
              </a:spcAft>
              <a:defRPr/>
            </a:pPr>
            <a:r>
              <a:rPr lang="ja-JP" altLang="en-US" sz="2000" dirty="0">
                <a:latin typeface="+mj-ea"/>
                <a:ea typeface="+mj-ea"/>
              </a:rPr>
              <a:t>　術式：　　</a:t>
            </a:r>
          </a:p>
        </p:txBody>
      </p:sp>
      <p:sp>
        <p:nvSpPr>
          <p:cNvPr id="9" name="正方形/長方形 8">
            <a:extLst>
              <a:ext uri="{FF2B5EF4-FFF2-40B4-BE49-F238E27FC236}">
                <a16:creationId xmlns:a16="http://schemas.microsoft.com/office/drawing/2014/main" id="{CFD9244E-BDA7-6C47-831B-A46FE8F7273D}"/>
              </a:ext>
            </a:extLst>
          </p:cNvPr>
          <p:cNvSpPr/>
          <p:nvPr/>
        </p:nvSpPr>
        <p:spPr>
          <a:xfrm>
            <a:off x="214313"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noFill/>
            </a:endParaRPr>
          </a:p>
        </p:txBody>
      </p:sp>
      <p:sp>
        <p:nvSpPr>
          <p:cNvPr id="10" name="正方形/長方形 9">
            <a:extLst>
              <a:ext uri="{FF2B5EF4-FFF2-40B4-BE49-F238E27FC236}">
                <a16:creationId xmlns:a16="http://schemas.microsoft.com/office/drawing/2014/main" id="{39CD797B-F230-C34B-B4FF-6B7398DC9E49}"/>
              </a:ext>
            </a:extLst>
          </p:cNvPr>
          <p:cNvSpPr/>
          <p:nvPr/>
        </p:nvSpPr>
        <p:spPr>
          <a:xfrm>
            <a:off x="359568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25608" name="正方形/長方形 10">
            <a:extLst>
              <a:ext uri="{FF2B5EF4-FFF2-40B4-BE49-F238E27FC236}">
                <a16:creationId xmlns:a16="http://schemas.microsoft.com/office/drawing/2014/main" id="{B864B4D9-748D-6847-BFD5-12E8DAE25117}"/>
              </a:ext>
            </a:extLst>
          </p:cNvPr>
          <p:cNvSpPr>
            <a:spLocks noChangeArrowheads="1"/>
          </p:cNvSpPr>
          <p:nvPr/>
        </p:nvSpPr>
        <p:spPr bwMode="auto">
          <a:xfrm>
            <a:off x="6929438" y="3987800"/>
            <a:ext cx="2992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09" name="正方形/長方形 11">
            <a:extLst>
              <a:ext uri="{FF2B5EF4-FFF2-40B4-BE49-F238E27FC236}">
                <a16:creationId xmlns:a16="http://schemas.microsoft.com/office/drawing/2014/main" id="{A46AD34B-A91A-C94D-9F89-A49F5B0A3D4E}"/>
              </a:ext>
            </a:extLst>
          </p:cNvPr>
          <p:cNvSpPr>
            <a:spLocks noChangeArrowheads="1"/>
          </p:cNvSpPr>
          <p:nvPr/>
        </p:nvSpPr>
        <p:spPr bwMode="auto">
          <a:xfrm>
            <a:off x="282575" y="3987800"/>
            <a:ext cx="2838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0" name="正方形/長方形 12">
            <a:extLst>
              <a:ext uri="{FF2B5EF4-FFF2-40B4-BE49-F238E27FC236}">
                <a16:creationId xmlns:a16="http://schemas.microsoft.com/office/drawing/2014/main" id="{2C8F763C-D720-9542-A086-015114F8F26B}"/>
              </a:ext>
            </a:extLst>
          </p:cNvPr>
          <p:cNvSpPr>
            <a:spLocks noChangeArrowheads="1"/>
          </p:cNvSpPr>
          <p:nvPr/>
        </p:nvSpPr>
        <p:spPr bwMode="auto">
          <a:xfrm>
            <a:off x="3571875" y="1130300"/>
            <a:ext cx="2965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1" name="正方形/長方形 18">
            <a:extLst>
              <a:ext uri="{FF2B5EF4-FFF2-40B4-BE49-F238E27FC236}">
                <a16:creationId xmlns:a16="http://schemas.microsoft.com/office/drawing/2014/main" id="{0BD26C22-E5AA-9547-84DF-06F681F1A0F2}"/>
              </a:ext>
            </a:extLst>
          </p:cNvPr>
          <p:cNvSpPr>
            <a:spLocks noChangeArrowheads="1"/>
          </p:cNvSpPr>
          <p:nvPr/>
        </p:nvSpPr>
        <p:spPr bwMode="auto">
          <a:xfrm>
            <a:off x="7943850" y="53355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2" name="正方形/長方形 20">
            <a:extLst>
              <a:ext uri="{FF2B5EF4-FFF2-40B4-BE49-F238E27FC236}">
                <a16:creationId xmlns:a16="http://schemas.microsoft.com/office/drawing/2014/main" id="{CA49D08B-2A22-3C4A-A3CC-D03C14719954}"/>
              </a:ext>
            </a:extLst>
          </p:cNvPr>
          <p:cNvSpPr>
            <a:spLocks noChangeArrowheads="1"/>
          </p:cNvSpPr>
          <p:nvPr/>
        </p:nvSpPr>
        <p:spPr bwMode="auto">
          <a:xfrm>
            <a:off x="7858125" y="24780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3" name="正方形/長方形 12">
            <a:extLst>
              <a:ext uri="{FF2B5EF4-FFF2-40B4-BE49-F238E27FC236}">
                <a16:creationId xmlns:a16="http://schemas.microsoft.com/office/drawing/2014/main" id="{4A69AF9E-F263-AE44-B400-73C45959B812}"/>
              </a:ext>
            </a:extLst>
          </p:cNvPr>
          <p:cNvSpPr>
            <a:spLocks noChangeArrowheads="1"/>
          </p:cNvSpPr>
          <p:nvPr/>
        </p:nvSpPr>
        <p:spPr bwMode="auto">
          <a:xfrm>
            <a:off x="7053263" y="1204913"/>
            <a:ext cx="2965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4" name="正方形/長方形 20">
            <a:extLst>
              <a:ext uri="{FF2B5EF4-FFF2-40B4-BE49-F238E27FC236}">
                <a16:creationId xmlns:a16="http://schemas.microsoft.com/office/drawing/2014/main" id="{CA2DC5A8-3794-5E4B-8338-A258BD236796}"/>
              </a:ext>
            </a:extLst>
          </p:cNvPr>
          <p:cNvSpPr>
            <a:spLocks noChangeArrowheads="1"/>
          </p:cNvSpPr>
          <p:nvPr/>
        </p:nvSpPr>
        <p:spPr bwMode="auto">
          <a:xfrm>
            <a:off x="4549775" y="247650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5" name="正方形/長方形 11">
            <a:extLst>
              <a:ext uri="{FF2B5EF4-FFF2-40B4-BE49-F238E27FC236}">
                <a16:creationId xmlns:a16="http://schemas.microsoft.com/office/drawing/2014/main" id="{99A73290-3926-F14E-A39A-E977AF2ED3BD}"/>
              </a:ext>
            </a:extLst>
          </p:cNvPr>
          <p:cNvSpPr>
            <a:spLocks noChangeArrowheads="1"/>
          </p:cNvSpPr>
          <p:nvPr/>
        </p:nvSpPr>
        <p:spPr bwMode="auto">
          <a:xfrm>
            <a:off x="3759200" y="3956050"/>
            <a:ext cx="284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6" name="正方形/長方形 20">
            <a:extLst>
              <a:ext uri="{FF2B5EF4-FFF2-40B4-BE49-F238E27FC236}">
                <a16:creationId xmlns:a16="http://schemas.microsoft.com/office/drawing/2014/main" id="{CBE84E1E-EA68-EF49-A139-F7FB3D6EDF8D}"/>
              </a:ext>
            </a:extLst>
          </p:cNvPr>
          <p:cNvSpPr>
            <a:spLocks noChangeArrowheads="1"/>
          </p:cNvSpPr>
          <p:nvPr/>
        </p:nvSpPr>
        <p:spPr bwMode="auto">
          <a:xfrm>
            <a:off x="1255713" y="5335588"/>
            <a:ext cx="11318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7" name="正方形/長方形 20">
            <a:extLst>
              <a:ext uri="{FF2B5EF4-FFF2-40B4-BE49-F238E27FC236}">
                <a16:creationId xmlns:a16="http://schemas.microsoft.com/office/drawing/2014/main" id="{4370FED3-79D4-7A4B-B384-B2CBA773BC35}"/>
              </a:ext>
            </a:extLst>
          </p:cNvPr>
          <p:cNvSpPr>
            <a:spLocks noChangeArrowheads="1"/>
          </p:cNvSpPr>
          <p:nvPr/>
        </p:nvSpPr>
        <p:spPr bwMode="auto">
          <a:xfrm>
            <a:off x="4594225" y="5378450"/>
            <a:ext cx="1169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8" name="正方形/長方形 10">
            <a:extLst>
              <a:ext uri="{FF2B5EF4-FFF2-40B4-BE49-F238E27FC236}">
                <a16:creationId xmlns:a16="http://schemas.microsoft.com/office/drawing/2014/main" id="{CD1621E4-C7A0-FE4C-A78D-1FF3813B5180}"/>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2" name="正方形/長方形 21">
            <a:extLst>
              <a:ext uri="{FF2B5EF4-FFF2-40B4-BE49-F238E27FC236}">
                <a16:creationId xmlns:a16="http://schemas.microsoft.com/office/drawing/2014/main" id="{26ED2CBD-6ACF-7F4D-A081-FD618A92DDB3}"/>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ja-JP" altLang="en-US" sz="2400" dirty="0">
                <a:latin typeface="+mj-ea"/>
                <a:ea typeface="ＭＳ Ｐゴシック" charset="-128"/>
              </a:rPr>
              <a:t>術中写真</a:t>
            </a:r>
            <a:endParaRPr lang="en-US" altLang="ja-JP" sz="2400" dirty="0">
              <a:latin typeface="+mj-ea"/>
              <a:ea typeface="ＭＳ Ｐゴシック"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正方形/長方形 1">
            <a:extLst>
              <a:ext uri="{FF2B5EF4-FFF2-40B4-BE49-F238E27FC236}">
                <a16:creationId xmlns:a16="http://schemas.microsoft.com/office/drawing/2014/main" id="{E5DE8EE9-5BF7-064C-89BC-D269F98C4601}"/>
              </a:ext>
            </a:extLst>
          </p:cNvPr>
          <p:cNvSpPr>
            <a:spLocks noChangeArrowheads="1"/>
          </p:cNvSpPr>
          <p:nvPr/>
        </p:nvSpPr>
        <p:spPr bwMode="auto">
          <a:xfrm>
            <a:off x="419100" y="2836863"/>
            <a:ext cx="9404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追加したい口腔内写真やレントゲン写真があれば、スライドを増やして添付して下さい。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適宜、追加した資料の説明を明記して下さい。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p:txBody>
      </p:sp>
      <p:sp>
        <p:nvSpPr>
          <p:cNvPr id="27650" name="正方形/長方形 10">
            <a:extLst>
              <a:ext uri="{FF2B5EF4-FFF2-40B4-BE49-F238E27FC236}">
                <a16:creationId xmlns:a16="http://schemas.microsoft.com/office/drawing/2014/main" id="{5BF4C5D6-9D02-014D-BDCA-90525E82FAD2}"/>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正方形/長方形 10">
            <a:extLst>
              <a:ext uri="{FF2B5EF4-FFF2-40B4-BE49-F238E27FC236}">
                <a16:creationId xmlns:a16="http://schemas.microsoft.com/office/drawing/2014/main" id="{5DC55CD0-4900-2B43-9A6D-7C2E870090DC}"/>
              </a:ext>
            </a:extLst>
          </p:cNvPr>
          <p:cNvSpPr>
            <a:spLocks noChangeArrowheads="1"/>
          </p:cNvSpPr>
          <p:nvPr/>
        </p:nvSpPr>
        <p:spPr bwMode="auto">
          <a:xfrm>
            <a:off x="4756150" y="6226175"/>
            <a:ext cx="5292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solidFill>
                  <a:srgbClr val="00B0F0"/>
                </a:solidFill>
                <a:latin typeface="HGPｺﾞｼｯｸE" panose="020B0900000000000000" pitchFamily="34" charset="-128"/>
                <a:ea typeface="HGPｺﾞｼｯｸE" panose="020B0900000000000000" pitchFamily="34" charset="-128"/>
              </a:rPr>
              <a:t>外科処置の回数に応じて適宜記載して下さい。</a:t>
            </a:r>
            <a:endParaRPr lang="en-US" altLang="ja-JP" sz="2000">
              <a:solidFill>
                <a:srgbClr val="00B0F0"/>
              </a:solidFill>
              <a:latin typeface="HGPｺﾞｼｯｸE" panose="020B0900000000000000" pitchFamily="34" charset="-128"/>
              <a:ea typeface="HGPｺﾞｼｯｸE" panose="020B0900000000000000" pitchFamily="34" charset="-128"/>
            </a:endParaRPr>
          </a:p>
        </p:txBody>
      </p:sp>
      <p:sp>
        <p:nvSpPr>
          <p:cNvPr id="16386" name="テキスト ボックス 3">
            <a:extLst>
              <a:ext uri="{FF2B5EF4-FFF2-40B4-BE49-F238E27FC236}">
                <a16:creationId xmlns:a16="http://schemas.microsoft.com/office/drawing/2014/main" id="{8CFA574D-6761-A54B-A7FC-16FB1839E96C}"/>
              </a:ext>
            </a:extLst>
          </p:cNvPr>
          <p:cNvSpPr txBox="1">
            <a:spLocks noChangeArrowheads="1"/>
          </p:cNvSpPr>
          <p:nvPr/>
        </p:nvSpPr>
        <p:spPr bwMode="auto">
          <a:xfrm>
            <a:off x="598488" y="1914525"/>
            <a:ext cx="9501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症例番号　　　　　： 初診時　　　才、　　性　</a:t>
            </a:r>
          </a:p>
        </p:txBody>
      </p:sp>
      <p:sp>
        <p:nvSpPr>
          <p:cNvPr id="16387" name="テキスト ボックス 5">
            <a:extLst>
              <a:ext uri="{FF2B5EF4-FFF2-40B4-BE49-F238E27FC236}">
                <a16:creationId xmlns:a16="http://schemas.microsoft.com/office/drawing/2014/main" id="{15E47770-3B77-D749-82B9-B6009530B0F5}"/>
              </a:ext>
            </a:extLst>
          </p:cNvPr>
          <p:cNvSpPr txBox="1">
            <a:spLocks noChangeArrowheads="1"/>
          </p:cNvSpPr>
          <p:nvPr/>
        </p:nvSpPr>
        <p:spPr bwMode="auto">
          <a:xfrm>
            <a:off x="598488" y="2486025"/>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初　診　時：　　　　</a:t>
            </a:r>
            <a:r>
              <a:rPr lang="en-US" altLang="ja-JP" sz="2400"/>
              <a:t>                  </a:t>
            </a:r>
            <a:r>
              <a:rPr lang="ja-JP" altLang="en-US" sz="2400"/>
              <a:t>　　　　　</a:t>
            </a:r>
            <a:r>
              <a:rPr lang="en-US" altLang="ja-JP" sz="2400"/>
              <a:t> </a:t>
            </a:r>
            <a:r>
              <a:rPr lang="ja-JP" altLang="en-US" sz="2400"/>
              <a:t>年　　　月　　　日　</a:t>
            </a:r>
          </a:p>
        </p:txBody>
      </p:sp>
      <p:sp>
        <p:nvSpPr>
          <p:cNvPr id="16388" name="テキスト ボックス 6">
            <a:extLst>
              <a:ext uri="{FF2B5EF4-FFF2-40B4-BE49-F238E27FC236}">
                <a16:creationId xmlns:a16="http://schemas.microsoft.com/office/drawing/2014/main" id="{46E9B4CD-263F-B04C-88E8-1D25B65DB40E}"/>
              </a:ext>
            </a:extLst>
          </p:cNvPr>
          <p:cNvSpPr txBox="1">
            <a:spLocks noChangeArrowheads="1"/>
          </p:cNvSpPr>
          <p:nvPr/>
        </p:nvSpPr>
        <p:spPr bwMode="auto">
          <a:xfrm>
            <a:off x="598488" y="3057525"/>
            <a:ext cx="8572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移行時：　　　　　年　　　月　　　日　</a:t>
            </a:r>
          </a:p>
        </p:txBody>
      </p:sp>
      <p:sp>
        <p:nvSpPr>
          <p:cNvPr id="16389" name="テキスト ボックス 7">
            <a:extLst>
              <a:ext uri="{FF2B5EF4-FFF2-40B4-BE49-F238E27FC236}">
                <a16:creationId xmlns:a16="http://schemas.microsoft.com/office/drawing/2014/main" id="{F6022127-9DF8-404A-BCF0-1D4415BE070F}"/>
              </a:ext>
            </a:extLst>
          </p:cNvPr>
          <p:cNvSpPr txBox="1">
            <a:spLocks noChangeArrowheads="1"/>
          </p:cNvSpPr>
          <p:nvPr/>
        </p:nvSpPr>
        <p:spPr bwMode="auto">
          <a:xfrm>
            <a:off x="598488" y="4117975"/>
            <a:ext cx="94503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歯周外科・インプラント埋入外科手術　</a:t>
            </a:r>
            <a:r>
              <a:rPr lang="ja-JP" altLang="en-US" sz="1800" b="1"/>
              <a:t>（詳細は術式やインプラントの種類など）</a:t>
            </a:r>
            <a:endParaRPr lang="en-US" altLang="ja-JP" sz="1800" b="1"/>
          </a:p>
          <a:p>
            <a:pPr eaLnBrk="1" hangingPunct="1">
              <a:spcBef>
                <a:spcPct val="0"/>
              </a:spcBef>
              <a:buFontTx/>
              <a:buNone/>
            </a:pPr>
            <a:endParaRPr lang="en-US" altLang="ja-JP" sz="2400"/>
          </a:p>
          <a:p>
            <a:pPr eaLnBrk="1" hangingPunct="1">
              <a:spcBef>
                <a:spcPct val="0"/>
              </a:spcBef>
              <a:buFontTx/>
              <a:buNone/>
            </a:pPr>
            <a:r>
              <a:rPr lang="ja-JP" altLang="en-US" sz="2400"/>
              <a:t>　　</a:t>
            </a:r>
            <a:r>
              <a:rPr lang="en-US" altLang="ja-JP" sz="2400"/>
              <a:t>	</a:t>
            </a:r>
            <a:r>
              <a:rPr lang="ja-JP" altLang="en-US" sz="2400"/>
              <a:t>①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②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③   部位：　　 　　　　</a:t>
            </a:r>
            <a:r>
              <a:rPr lang="en-US" altLang="ja-JP" sz="2400"/>
              <a:t>(</a:t>
            </a:r>
            <a:r>
              <a:rPr lang="ja-JP" altLang="en-US" sz="2400"/>
              <a:t>詳細：　　　　　　　　　　　　　　）</a:t>
            </a:r>
            <a:endParaRPr lang="en-US" altLang="ja-JP" sz="2400"/>
          </a:p>
          <a:p>
            <a:pPr eaLnBrk="1" hangingPunct="1">
              <a:spcBef>
                <a:spcPct val="0"/>
              </a:spcBef>
              <a:buFontTx/>
              <a:buNone/>
            </a:pPr>
            <a:r>
              <a:rPr lang="ja-JP" altLang="en-US" sz="2400"/>
              <a:t>　　　　</a:t>
            </a:r>
            <a:endParaRPr lang="en-US" altLang="ja-JP" sz="2400"/>
          </a:p>
        </p:txBody>
      </p:sp>
      <p:sp>
        <p:nvSpPr>
          <p:cNvPr id="16390" name="正方形/長方形 10">
            <a:extLst>
              <a:ext uri="{FF2B5EF4-FFF2-40B4-BE49-F238E27FC236}">
                <a16:creationId xmlns:a16="http://schemas.microsoft.com/office/drawing/2014/main" id="{07EE0AFD-5BEA-C74B-B013-B8D1C6DB5B48}"/>
              </a:ext>
            </a:extLst>
          </p:cNvPr>
          <p:cNvSpPr>
            <a:spLocks noChangeArrowheads="1"/>
          </p:cNvSpPr>
          <p:nvPr/>
        </p:nvSpPr>
        <p:spPr bwMode="auto">
          <a:xfrm>
            <a:off x="5348288" y="1076325"/>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16391" name="テキスト ボックス 6">
            <a:extLst>
              <a:ext uri="{FF2B5EF4-FFF2-40B4-BE49-F238E27FC236}">
                <a16:creationId xmlns:a16="http://schemas.microsoft.com/office/drawing/2014/main" id="{2CBA2580-D816-0C48-9B0C-683C781BC376}"/>
              </a:ext>
            </a:extLst>
          </p:cNvPr>
          <p:cNvSpPr txBox="1">
            <a:spLocks noChangeArrowheads="1"/>
          </p:cNvSpPr>
          <p:nvPr/>
        </p:nvSpPr>
        <p:spPr bwMode="auto">
          <a:xfrm>
            <a:off x="606425" y="3595688"/>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時：　</a:t>
            </a:r>
            <a:r>
              <a:rPr lang="en-US" altLang="ja-JP" sz="2400"/>
              <a:t>          </a:t>
            </a:r>
            <a:r>
              <a:rPr lang="ja-JP" altLang="en-US" sz="2400"/>
              <a:t>　　　　年　　　月　　　日　</a:t>
            </a:r>
          </a:p>
        </p:txBody>
      </p:sp>
      <p:sp>
        <p:nvSpPr>
          <p:cNvPr id="10" name="テキスト ボックス 9">
            <a:extLst>
              <a:ext uri="{FF2B5EF4-FFF2-40B4-BE49-F238E27FC236}">
                <a16:creationId xmlns:a16="http://schemas.microsoft.com/office/drawing/2014/main" id="{62B05552-4DEE-BF45-9619-DD16D0077102}"/>
              </a:ext>
            </a:extLst>
          </p:cNvPr>
          <p:cNvSpPr txBox="1"/>
          <p:nvPr/>
        </p:nvSpPr>
        <p:spPr>
          <a:xfrm>
            <a:off x="1620838" y="320675"/>
            <a:ext cx="7051675" cy="584200"/>
          </a:xfrm>
          <a:prstGeom prst="rect">
            <a:avLst/>
          </a:prstGeom>
          <a:noFill/>
        </p:spPr>
        <p:txBody>
          <a:bodyPr>
            <a:spAutoFit/>
          </a:bodyPr>
          <a:lstStyle/>
          <a:p>
            <a:pPr algn="ctr" eaLnBrk="1" fontAlgn="auto" hangingPunct="1">
              <a:spcBef>
                <a:spcPts val="0"/>
              </a:spcBef>
              <a:spcAft>
                <a:spcPts val="0"/>
              </a:spcAft>
              <a:defRPr/>
            </a:pPr>
            <a:r>
              <a:rPr lang="ja-JP" altLang="en-US" sz="3200">
                <a:latin typeface="+mj-ea"/>
              </a:rPr>
              <a:t>歯周インプラント認定医</a:t>
            </a:r>
            <a:r>
              <a:rPr lang="ja-JP" altLang="en-US" sz="3200" dirty="0">
                <a:latin typeface="+mj-ea"/>
                <a:ea typeface="+mj-ea"/>
              </a:rPr>
              <a:t>　提出症例概要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D313779-E871-7347-BAFB-ECFA71D20202}"/>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79CAE354-5643-C648-8CFD-CEEDF56CB884}"/>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79605F1B-6689-6C4F-A998-932E5CC00C60}"/>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6373405E-C293-CC41-A790-783ED6C4F49B}"/>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45B60153-23B7-964F-80FA-8636D0107704}"/>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E18D92F-126C-804B-B5B8-294376FC7D3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F9E7BE8B-4872-5441-936D-4011C7EBCCE6}"/>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FA20857E-269D-B44F-8C05-F974452BEF42}"/>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31820946-6883-A24C-9756-B5AEB7AEBF75}"/>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38B2D378-2AED-BC4D-8703-15C60A13BA98}"/>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0F8E3E57-2F9F-1748-B614-5A3984C49FF4}"/>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97D3E297-B2C1-9D47-B9EB-5118E091A612}"/>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405880B6-02E5-6345-99FA-02D613379F61}"/>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18446" name="正方形/長方形 11">
            <a:extLst>
              <a:ext uri="{FF2B5EF4-FFF2-40B4-BE49-F238E27FC236}">
                <a16:creationId xmlns:a16="http://schemas.microsoft.com/office/drawing/2014/main" id="{CAA4B976-6F15-3B4A-9EC0-E6E4E19E5CE8}"/>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8447" name="正方形/長方形 10">
            <a:extLst>
              <a:ext uri="{FF2B5EF4-FFF2-40B4-BE49-F238E27FC236}">
                <a16:creationId xmlns:a16="http://schemas.microsoft.com/office/drawing/2014/main" id="{DBA5E681-E061-794B-A491-1F78E1A1B6C7}"/>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18448" name="正方形/長方形 15">
            <a:extLst>
              <a:ext uri="{FF2B5EF4-FFF2-40B4-BE49-F238E27FC236}">
                <a16:creationId xmlns:a16="http://schemas.microsoft.com/office/drawing/2014/main" id="{A074C578-0D14-C040-AFF3-85746841BA04}"/>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8449" name="正方形/長方形 11">
            <a:extLst>
              <a:ext uri="{FF2B5EF4-FFF2-40B4-BE49-F238E27FC236}">
                <a16:creationId xmlns:a16="http://schemas.microsoft.com/office/drawing/2014/main" id="{26DD64EB-F2EB-C240-8C13-1779B792921D}"/>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20" name="正方形/長方形 19">
            <a:extLst>
              <a:ext uri="{FF2B5EF4-FFF2-40B4-BE49-F238E27FC236}">
                <a16:creationId xmlns:a16="http://schemas.microsoft.com/office/drawing/2014/main" id="{30B5C804-E308-B34F-B834-EABCC84814D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C66AD02-FFEA-124F-BF32-41E8E4D4EC2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9D233DCF-BAB9-294A-AD11-587C700BB582}"/>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BDE315C4-DB0E-1C44-AE02-FD8D55A68AFD}"/>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41AE7BA0-CA2C-4F41-B9B7-84140753017C}"/>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B16755A8-8832-8A44-AD59-D7307ECBF722}"/>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DDCB2A8-88EF-264F-8F1F-E95C1C27E8FD}"/>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8947E92E-1623-DD4E-8F6B-EC13813837FF}"/>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2A9970C6-68F8-1A45-BE8B-EE3BBCB7B65A}"/>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05760F79-407D-7845-85FF-90C8778A83EA}"/>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75D52345-069F-A546-8497-4E2D5F81833F}"/>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A19104A2-7C3C-8440-A573-2D9E8F33F7C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9463" name="正方形/長方形 11">
            <a:extLst>
              <a:ext uri="{FF2B5EF4-FFF2-40B4-BE49-F238E27FC236}">
                <a16:creationId xmlns:a16="http://schemas.microsoft.com/office/drawing/2014/main" id="{04EC1203-A1E7-A44F-BC05-0459415F0CCB}"/>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22CD5B7-E11A-E542-A079-4A30F23DD515}"/>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65" name="正方形/長方形 11">
            <a:extLst>
              <a:ext uri="{FF2B5EF4-FFF2-40B4-BE49-F238E27FC236}">
                <a16:creationId xmlns:a16="http://schemas.microsoft.com/office/drawing/2014/main" id="{66E3F27A-1C9C-D549-AD09-2EE39FB1C68F}"/>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9466" name="正方形/長方形 15">
            <a:extLst>
              <a:ext uri="{FF2B5EF4-FFF2-40B4-BE49-F238E27FC236}">
                <a16:creationId xmlns:a16="http://schemas.microsoft.com/office/drawing/2014/main" id="{42379089-569B-8747-B17C-19F50D77E71C}"/>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9467" name="正方形/長方形 11">
            <a:extLst>
              <a:ext uri="{FF2B5EF4-FFF2-40B4-BE49-F238E27FC236}">
                <a16:creationId xmlns:a16="http://schemas.microsoft.com/office/drawing/2014/main" id="{543EFF3E-C73E-CB47-B9DD-04AA94A39D56}"/>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19468" name="正方形/長方形 10">
            <a:extLst>
              <a:ext uri="{FF2B5EF4-FFF2-40B4-BE49-F238E27FC236}">
                <a16:creationId xmlns:a16="http://schemas.microsoft.com/office/drawing/2014/main" id="{53C4E5F1-B462-164F-A118-7438130EBAF2}"/>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19469" name="正方形/長方形 11">
            <a:extLst>
              <a:ext uri="{FF2B5EF4-FFF2-40B4-BE49-F238E27FC236}">
                <a16:creationId xmlns:a16="http://schemas.microsoft.com/office/drawing/2014/main" id="{1B1A895E-6EF9-2D40-BD12-D5045C56A7BB}"/>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C8F59F62-8485-524E-90C3-DBD6A608F479}"/>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71" name="正方形/長方形 11">
            <a:extLst>
              <a:ext uri="{FF2B5EF4-FFF2-40B4-BE49-F238E27FC236}">
                <a16:creationId xmlns:a16="http://schemas.microsoft.com/office/drawing/2014/main" id="{2176C75E-9E38-E14C-A939-A8636B16305F}"/>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E5502AC6-A841-064B-8390-724240AC5C86}"/>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86B9013D-BFA9-7347-B984-70EB1F8DC4D0}"/>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BBD9E38-42A6-324D-BEF0-689346ABA887}"/>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51C5876F-A3B7-FF4B-8A47-850F45BF53AE}"/>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B4C6F58-326C-BD4F-B6BF-E33F7FA37383}"/>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8D95345B-13E9-F746-9866-3D2A401F5E8C}"/>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1531F5E6-34E8-A348-B834-667D2C09C6DA}"/>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701A404-4E0E-794A-9AA9-1D8FD5FA29D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EBC48954-8F9B-6F4D-8261-22F510E0B51A}"/>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3AB20067-CAAC-3949-8CBE-8B093D1EA4D4}"/>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4EE77C49-EB64-BE4A-9F73-E3D6CF0E751F}"/>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2B5F52AC-82B4-7049-8601-9FDBF2FB4FBE}"/>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46A972D7-2E61-2E4F-B212-7F5BB7BDB431}"/>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A8A13862-25E9-E841-AFA7-0C684AFA1764}"/>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E99FE2B2-769F-6E44-BA49-3B84A0DF97BB}"/>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0494" name="正方形/長方形 11">
            <a:extLst>
              <a:ext uri="{FF2B5EF4-FFF2-40B4-BE49-F238E27FC236}">
                <a16:creationId xmlns:a16="http://schemas.microsoft.com/office/drawing/2014/main" id="{E41C8422-40B9-2641-BCD2-2BAC01F52A89}"/>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0495" name="正方形/長方形 10">
            <a:extLst>
              <a:ext uri="{FF2B5EF4-FFF2-40B4-BE49-F238E27FC236}">
                <a16:creationId xmlns:a16="http://schemas.microsoft.com/office/drawing/2014/main" id="{54605CC7-7485-EA42-B565-1612C6CAE705}"/>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0496" name="正方形/長方形 15">
            <a:extLst>
              <a:ext uri="{FF2B5EF4-FFF2-40B4-BE49-F238E27FC236}">
                <a16:creationId xmlns:a16="http://schemas.microsoft.com/office/drawing/2014/main" id="{66E4FF3A-6C1A-B845-92F5-7C37C6540F98}"/>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0497" name="正方形/長方形 11">
            <a:extLst>
              <a:ext uri="{FF2B5EF4-FFF2-40B4-BE49-F238E27FC236}">
                <a16:creationId xmlns:a16="http://schemas.microsoft.com/office/drawing/2014/main" id="{5F37A5B0-AFF8-B046-9530-5DA0B43DA42D}"/>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
        <p:nvSpPr>
          <p:cNvPr id="20" name="正方形/長方形 19">
            <a:extLst>
              <a:ext uri="{FF2B5EF4-FFF2-40B4-BE49-F238E27FC236}">
                <a16:creationId xmlns:a16="http://schemas.microsoft.com/office/drawing/2014/main" id="{85FBE5E5-379A-F847-9164-8043CAEB113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113AE6B-741E-B841-88CA-2D206B8F05C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A62A496E-ACD5-5443-A133-78C13D1F90FC}"/>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DCB54BD5-9AB3-5240-86E0-8DC25AE26DAF}"/>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F25B1825-A667-5349-8D37-B839F17D2542}"/>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D8DA0089-80B8-E746-B1AA-585EBB13E36E}"/>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7B1FA5B-2742-6B4C-A8B1-7F1BB85DD17F}"/>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2F008958-41FA-D44D-89A8-BF8B6B0E07B3}"/>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8DA6246-9944-204C-BD13-5812447EAEE4}"/>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B7F4F389-3239-494C-9854-35478892C02F}"/>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92D08A8B-813C-7844-9A3E-7BC9A01B058D}"/>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CEB0E967-E190-C646-B56A-B4775FB0FC3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1511" name="正方形/長方形 11">
            <a:extLst>
              <a:ext uri="{FF2B5EF4-FFF2-40B4-BE49-F238E27FC236}">
                <a16:creationId xmlns:a16="http://schemas.microsoft.com/office/drawing/2014/main" id="{26BB3D40-8C7A-3541-9365-410F24CC6D66}"/>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9DDB3FC-1673-084B-AB69-4DC61B0A032E}"/>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3" name="正方形/長方形 10">
            <a:extLst>
              <a:ext uri="{FF2B5EF4-FFF2-40B4-BE49-F238E27FC236}">
                <a16:creationId xmlns:a16="http://schemas.microsoft.com/office/drawing/2014/main" id="{0798349B-6950-C540-926F-52A9032BDE5E}"/>
              </a:ext>
            </a:extLst>
          </p:cNvPr>
          <p:cNvSpPr>
            <a:spLocks noChangeArrowheads="1"/>
          </p:cNvSpPr>
          <p:nvPr/>
        </p:nvSpPr>
        <p:spPr bwMode="auto">
          <a:xfrm>
            <a:off x="5364163" y="153988"/>
            <a:ext cx="4700587"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1514" name="正方形/長方形 11">
            <a:extLst>
              <a:ext uri="{FF2B5EF4-FFF2-40B4-BE49-F238E27FC236}">
                <a16:creationId xmlns:a16="http://schemas.microsoft.com/office/drawing/2014/main" id="{C18DC753-5311-4B43-B8D7-BE2BFA4E6566}"/>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BF4EEF07-F390-EF4D-940F-D4AD2FFD239E}"/>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6" name="正方形/長方形 11">
            <a:extLst>
              <a:ext uri="{FF2B5EF4-FFF2-40B4-BE49-F238E27FC236}">
                <a16:creationId xmlns:a16="http://schemas.microsoft.com/office/drawing/2014/main" id="{853EC7D5-B935-3D48-A81A-3997669DD503}"/>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F39CB096-6AE2-014D-B42D-A8F406631B34}"/>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56B78FFD-1F85-ED46-BBCA-19BC19477179}"/>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1519" name="正方形/長方形 11">
            <a:extLst>
              <a:ext uri="{FF2B5EF4-FFF2-40B4-BE49-F238E27FC236}">
                <a16:creationId xmlns:a16="http://schemas.microsoft.com/office/drawing/2014/main" id="{4A6A1F7F-5F1F-B041-85E7-9E9359F3D10E}"/>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1520" name="正方形/長方形 15">
            <a:extLst>
              <a:ext uri="{FF2B5EF4-FFF2-40B4-BE49-F238E27FC236}">
                <a16:creationId xmlns:a16="http://schemas.microsoft.com/office/drawing/2014/main" id="{C78BDDAB-551C-CC47-95EE-D09F24636DD1}"/>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1521" name="正方形/長方形 11">
            <a:extLst>
              <a:ext uri="{FF2B5EF4-FFF2-40B4-BE49-F238E27FC236}">
                <a16:creationId xmlns:a16="http://schemas.microsoft.com/office/drawing/2014/main" id="{F3A79806-7057-224E-B3A8-CC32A689C519}"/>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7F2D9D7-3D8D-894A-8857-263E49524C8B}"/>
              </a:ext>
            </a:extLst>
          </p:cNvPr>
          <p:cNvSpPr/>
          <p:nvPr/>
        </p:nvSpPr>
        <p:spPr>
          <a:xfrm>
            <a:off x="2857500" y="3475038"/>
            <a:ext cx="7072313" cy="32400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5" name="正方形/長方形 4">
            <a:extLst>
              <a:ext uri="{FF2B5EF4-FFF2-40B4-BE49-F238E27FC236}">
                <a16:creationId xmlns:a16="http://schemas.microsoft.com/office/drawing/2014/main" id="{44BDD41F-80C8-814C-A7E2-364404B22738}"/>
              </a:ext>
            </a:extLst>
          </p:cNvPr>
          <p:cNvSpPr/>
          <p:nvPr/>
        </p:nvSpPr>
        <p:spPr>
          <a:xfrm>
            <a:off x="2857500" y="117475"/>
            <a:ext cx="7072313" cy="3240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22531" name="正方形/長方形 11">
            <a:extLst>
              <a:ext uri="{FF2B5EF4-FFF2-40B4-BE49-F238E27FC236}">
                <a16:creationId xmlns:a16="http://schemas.microsoft.com/office/drawing/2014/main" id="{FEEDE11C-98A2-D142-82C4-2D686304A960}"/>
              </a:ext>
            </a:extLst>
          </p:cNvPr>
          <p:cNvSpPr>
            <a:spLocks noChangeArrowheads="1"/>
          </p:cNvSpPr>
          <p:nvPr/>
        </p:nvSpPr>
        <p:spPr bwMode="auto">
          <a:xfrm>
            <a:off x="5143500" y="14747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枚法・パントモ）</a:t>
            </a:r>
          </a:p>
        </p:txBody>
      </p:sp>
      <p:sp>
        <p:nvSpPr>
          <p:cNvPr id="22532" name="正方形/長方形 12">
            <a:extLst>
              <a:ext uri="{FF2B5EF4-FFF2-40B4-BE49-F238E27FC236}">
                <a16:creationId xmlns:a16="http://schemas.microsoft.com/office/drawing/2014/main" id="{A39AA7AB-7B41-7C46-98E0-1A6CB2DADFD0}"/>
              </a:ext>
            </a:extLst>
          </p:cNvPr>
          <p:cNvSpPr>
            <a:spLocks noChangeArrowheads="1"/>
          </p:cNvSpPr>
          <p:nvPr/>
        </p:nvSpPr>
        <p:spPr bwMode="auto">
          <a:xfrm>
            <a:off x="5286375" y="4760913"/>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a:t>
            </a:r>
          </a:p>
        </p:txBody>
      </p:sp>
      <p:sp>
        <p:nvSpPr>
          <p:cNvPr id="14" name="正方形/長方形 13">
            <a:extLst>
              <a:ext uri="{FF2B5EF4-FFF2-40B4-BE49-F238E27FC236}">
                <a16:creationId xmlns:a16="http://schemas.microsoft.com/office/drawing/2014/main" id="{E0A38305-C832-1347-8D4D-433F98112056}"/>
              </a:ext>
            </a:extLst>
          </p:cNvPr>
          <p:cNvSpPr/>
          <p:nvPr/>
        </p:nvSpPr>
        <p:spPr>
          <a:xfrm>
            <a:off x="4514850" y="2689225"/>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9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16" name="正方形/長方形 15">
            <a:extLst>
              <a:ext uri="{FF2B5EF4-FFF2-40B4-BE49-F238E27FC236}">
                <a16:creationId xmlns:a16="http://schemas.microsoft.com/office/drawing/2014/main" id="{304D9C06-98F3-434C-8FCF-473A6B803269}"/>
              </a:ext>
            </a:extLst>
          </p:cNvPr>
          <p:cNvSpPr/>
          <p:nvPr/>
        </p:nvSpPr>
        <p:spPr>
          <a:xfrm>
            <a:off x="579438" y="1536700"/>
            <a:ext cx="1416050" cy="461963"/>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11" name="正方形/長方形 10">
            <a:extLst>
              <a:ext uri="{FF2B5EF4-FFF2-40B4-BE49-F238E27FC236}">
                <a16:creationId xmlns:a16="http://schemas.microsoft.com/office/drawing/2014/main" id="{CAD51446-78CF-4B40-BBCD-324CC9B17C7A}"/>
              </a:ext>
            </a:extLst>
          </p:cNvPr>
          <p:cNvSpPr/>
          <p:nvPr/>
        </p:nvSpPr>
        <p:spPr>
          <a:xfrm>
            <a:off x="404813" y="5949950"/>
            <a:ext cx="2406650" cy="646113"/>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a:t>
            </a:r>
            <a:endParaRPr lang="en-US" altLang="ja-JP" dirty="0">
              <a:latin typeface="+mj-ea"/>
              <a:ea typeface="+mj-ea"/>
            </a:endParaRPr>
          </a:p>
          <a:p>
            <a:pPr eaLnBrk="1" fontAlgn="auto" hangingPunct="1">
              <a:spcBef>
                <a:spcPts val="0"/>
              </a:spcBef>
              <a:spcAft>
                <a:spcPts val="0"/>
              </a:spcAft>
              <a:defRPr/>
            </a:pPr>
            <a:r>
              <a:rPr lang="ja-JP" altLang="en-US" dirty="0">
                <a:latin typeface="+mj-ea"/>
                <a:ea typeface="+mj-ea"/>
              </a:rPr>
              <a:t>　　　　　　年　　月　　日</a:t>
            </a:r>
          </a:p>
        </p:txBody>
      </p:sp>
      <p:sp>
        <p:nvSpPr>
          <p:cNvPr id="22536" name="テキスト ボックス 31">
            <a:extLst>
              <a:ext uri="{FF2B5EF4-FFF2-40B4-BE49-F238E27FC236}">
                <a16:creationId xmlns:a16="http://schemas.microsoft.com/office/drawing/2014/main" id="{BB3FD072-0A89-624F-B0FE-67840E769CE3}"/>
              </a:ext>
            </a:extLst>
          </p:cNvPr>
          <p:cNvSpPr txBox="1">
            <a:spLocks noChangeArrowheads="1"/>
          </p:cNvSpPr>
          <p:nvPr/>
        </p:nvSpPr>
        <p:spPr bwMode="auto">
          <a:xfrm>
            <a:off x="314325" y="2689225"/>
            <a:ext cx="23764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a:t>
            </a:r>
            <a:endParaRPr lang="en-US" altLang="ja-JP" sz="1800">
              <a:latin typeface="ＭＳ Ｐゴシック" panose="020B0600070205080204" pitchFamily="34" charset="-128"/>
            </a:endParaRPr>
          </a:p>
          <a:p>
            <a:pPr eaLnBrk="1" hangingPunct="1">
              <a:spcBef>
                <a:spcPct val="0"/>
              </a:spcBef>
              <a:buFontTx/>
              <a:buNone/>
            </a:pPr>
            <a:r>
              <a:rPr lang="ja-JP" altLang="en-US" sz="1800">
                <a:latin typeface="ＭＳ Ｐゴシック" panose="020B0600070205080204" pitchFamily="34" charset="-128"/>
              </a:rPr>
              <a:t>　　　　　年　　月　　日</a:t>
            </a:r>
            <a:endParaRPr lang="ja-JP" altLang="en-US" sz="1800">
              <a:latin typeface="Arial" panose="020B0604020202020204" pitchFamily="34" charset="0"/>
            </a:endParaRPr>
          </a:p>
        </p:txBody>
      </p:sp>
      <p:sp>
        <p:nvSpPr>
          <p:cNvPr id="22537" name="正方形/長方形 10">
            <a:extLst>
              <a:ext uri="{FF2B5EF4-FFF2-40B4-BE49-F238E27FC236}">
                <a16:creationId xmlns:a16="http://schemas.microsoft.com/office/drawing/2014/main" id="{E841CBE7-5B50-2647-97D5-C1F82A84098A}"/>
              </a:ext>
            </a:extLst>
          </p:cNvPr>
          <p:cNvSpPr>
            <a:spLocks noChangeArrowheads="1"/>
          </p:cNvSpPr>
          <p:nvPr/>
        </p:nvSpPr>
        <p:spPr bwMode="auto">
          <a:xfrm>
            <a:off x="112713" y="384175"/>
            <a:ext cx="2578100" cy="6461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症例番号：　　　　</a:t>
            </a:r>
            <a:endParaRPr lang="en-US" altLang="ja-JP" sz="1800">
              <a:latin typeface="ＭＳ Ｐゴシック" panose="020B0600070205080204" pitchFamily="34" charset="-128"/>
            </a:endParaRPr>
          </a:p>
          <a:p>
            <a:pPr eaLnBrk="1" hangingPunct="1">
              <a:spcBef>
                <a:spcPct val="0"/>
              </a:spcBef>
              <a:buFontTx/>
              <a:buNone/>
            </a:pPr>
            <a:r>
              <a:rPr lang="ja-JP" altLang="en-US" sz="1800">
                <a:latin typeface="ＭＳ Ｐゴシック" panose="020B0600070205080204" pitchFamily="34" charset="-128"/>
              </a:rPr>
              <a:t>申請者氏名：</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正方形/長方形 25">
            <a:extLst>
              <a:ext uri="{FF2B5EF4-FFF2-40B4-BE49-F238E27FC236}">
                <a16:creationId xmlns:a16="http://schemas.microsoft.com/office/drawing/2014/main" id="{7D1EE664-D03A-FF4A-A588-1AD468A79F88}"/>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3554" name="正方形/長方形 26">
            <a:extLst>
              <a:ext uri="{FF2B5EF4-FFF2-40B4-BE49-F238E27FC236}">
                <a16:creationId xmlns:a16="http://schemas.microsoft.com/office/drawing/2014/main" id="{80E59DE3-BDCC-8D4B-9088-0F8ECECB40F6}"/>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BEB4A3DF-ECB3-ED4C-9199-2BCEBFF4CBB1}"/>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C0E074A9-EDF7-8746-B0E5-B12BDFE5843F}"/>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4E34358D-2BB8-FC4D-A774-2F95AF99709D}"/>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17B5ACFE-5ED0-A543-848A-889A91919122}"/>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3559" name="正方形/長方形 10">
            <a:extLst>
              <a:ext uri="{FF2B5EF4-FFF2-40B4-BE49-F238E27FC236}">
                <a16:creationId xmlns:a16="http://schemas.microsoft.com/office/drawing/2014/main" id="{FD9219D8-A1F9-6347-86FD-F25744B1D0B5}"/>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3560" name="テキスト ボックス 31">
            <a:extLst>
              <a:ext uri="{FF2B5EF4-FFF2-40B4-BE49-F238E27FC236}">
                <a16:creationId xmlns:a16="http://schemas.microsoft.com/office/drawing/2014/main" id="{672A5959-34A1-9249-B7AC-7247E98FA5B3}"/>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8EF9BD92-B8E2-C349-B045-3E9D1B29F12A}"/>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E272326C-5F99-E146-B877-6F794F0BC04C}"/>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23563" name="正方形/長方形 22">
            <a:extLst>
              <a:ext uri="{FF2B5EF4-FFF2-40B4-BE49-F238E27FC236}">
                <a16:creationId xmlns:a16="http://schemas.microsoft.com/office/drawing/2014/main" id="{B812FABA-924C-1D4C-8CF6-6AE761F9F8B7}"/>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正方形/長方形 22">
            <a:extLst>
              <a:ext uri="{FF2B5EF4-FFF2-40B4-BE49-F238E27FC236}">
                <a16:creationId xmlns:a16="http://schemas.microsoft.com/office/drawing/2014/main" id="{6A29F470-69C3-5C40-AD2D-92C0F8D080CA}"/>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
        <p:nvSpPr>
          <p:cNvPr id="24578" name="正方形/長方形 25">
            <a:extLst>
              <a:ext uri="{FF2B5EF4-FFF2-40B4-BE49-F238E27FC236}">
                <a16:creationId xmlns:a16="http://schemas.microsoft.com/office/drawing/2014/main" id="{2415582C-C6C4-4B44-AE83-2FDF03ED3E7A}"/>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4579" name="正方形/長方形 26">
            <a:extLst>
              <a:ext uri="{FF2B5EF4-FFF2-40B4-BE49-F238E27FC236}">
                <a16:creationId xmlns:a16="http://schemas.microsoft.com/office/drawing/2014/main" id="{249879CE-AEC9-1D4E-9668-52241AC75514}"/>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CD997B48-CDCF-E848-B89B-8CB4D70E10C0}"/>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63ECAA6B-E97A-0D46-BDE6-D3F1913AD6A2}"/>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C062EDA6-74D0-5843-A8BD-AD1E84B237C3}"/>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A8B00CA8-B72F-D94B-BE11-0CBDCB128731}"/>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4584" name="正方形/長方形 10">
            <a:extLst>
              <a:ext uri="{FF2B5EF4-FFF2-40B4-BE49-F238E27FC236}">
                <a16:creationId xmlns:a16="http://schemas.microsoft.com/office/drawing/2014/main" id="{91F050E9-0142-2F45-A3B0-2227D7B3D3BD}"/>
              </a:ext>
            </a:extLst>
          </p:cNvPr>
          <p:cNvSpPr>
            <a:spLocks noChangeArrowheads="1"/>
          </p:cNvSpPr>
          <p:nvPr/>
        </p:nvSpPr>
        <p:spPr bwMode="auto">
          <a:xfrm>
            <a:off x="5426075" y="306388"/>
            <a:ext cx="4700588" cy="400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latin typeface="ＭＳ Ｐゴシック" panose="020B0600070205080204" pitchFamily="34" charset="-128"/>
              </a:rPr>
              <a:t>症例番号：　　　　申請者氏名：</a:t>
            </a:r>
          </a:p>
        </p:txBody>
      </p:sp>
      <p:sp>
        <p:nvSpPr>
          <p:cNvPr id="24585" name="テキスト ボックス 31">
            <a:extLst>
              <a:ext uri="{FF2B5EF4-FFF2-40B4-BE49-F238E27FC236}">
                <a16:creationId xmlns:a16="http://schemas.microsoft.com/office/drawing/2014/main" id="{8059F17B-A4DF-DA49-AE66-8CC725B064E6}"/>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D7D2F9DB-945A-0347-86C4-818DE34085EF}"/>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C0788B8E-B64C-164E-AADF-B039D6DBF664}"/>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1208</TotalTime>
  <Words>1157</Words>
  <Application>Microsoft Macintosh PowerPoint</Application>
  <PresentationFormat>35mm スライド</PresentationFormat>
  <Paragraphs>153</Paragraphs>
  <Slides>11</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Arial</vt:lpstr>
      <vt:lpstr>ＭＳ Ｐゴシック</vt:lpstr>
      <vt:lpstr>Calibri</vt:lpstr>
      <vt:lpstr>HGPｺﾞｼｯｸE</vt:lpstr>
      <vt:lpstr>HGP創英角ﾎﾟｯﾌﾟ体</vt:lpstr>
      <vt:lpstr>Office テーマ</vt:lpstr>
      <vt:lpstr>日本臨床歯周病学会　歯周インプラント認定医 「症例提出用テンプレート」　の使用法について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Yasushi Furuichi</dc:creator>
  <cp:lastModifiedBy>鎌田 征之</cp:lastModifiedBy>
  <cp:revision>125</cp:revision>
  <cp:lastPrinted>2013-08-21T05:01:41Z</cp:lastPrinted>
  <dcterms:created xsi:type="dcterms:W3CDTF">2009-10-14T10:02:08Z</dcterms:created>
  <dcterms:modified xsi:type="dcterms:W3CDTF">2021-06-03T03:00:26Z</dcterms:modified>
</cp:coreProperties>
</file>