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48" r:id="rId1"/>
  </p:sldMasterIdLst>
  <p:notesMasterIdLst>
    <p:notesMasterId r:id="rId13"/>
  </p:notesMasterIdLst>
  <p:handoutMasterIdLst>
    <p:handoutMasterId r:id="rId14"/>
  </p:handoutMasterIdLst>
  <p:sldIdLst>
    <p:sldId id="275" r:id="rId2"/>
    <p:sldId id="256" r:id="rId3"/>
    <p:sldId id="281" r:id="rId4"/>
    <p:sldId id="282" r:id="rId5"/>
    <p:sldId id="283" r:id="rId6"/>
    <p:sldId id="284" r:id="rId7"/>
    <p:sldId id="258" r:id="rId8"/>
    <p:sldId id="268" r:id="rId9"/>
    <p:sldId id="271" r:id="rId10"/>
    <p:sldId id="262" r:id="rId11"/>
    <p:sldId id="263" r:id="rId12"/>
  </p:sldIdLst>
  <p:sldSz cx="10287000" cy="6858000" type="35mm"/>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2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71" autoAdjust="0"/>
    <p:restoredTop sz="83379"/>
  </p:normalViewPr>
  <p:slideViewPr>
    <p:cSldViewPr showGuides="1">
      <p:cViewPr varScale="1">
        <p:scale>
          <a:sx n="100" d="100"/>
          <a:sy n="100" d="100"/>
        </p:scale>
        <p:origin x="1648" y="168"/>
      </p:cViewPr>
      <p:guideLst>
        <p:guide orient="horz" pos="2160"/>
        <p:guide pos="32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A6DE673B-AE43-6D4E-9F8F-4E8655A3E8AB}"/>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128"/>
              </a:defRPr>
            </a:lvl1pPr>
          </a:lstStyle>
          <a:p>
            <a:pPr>
              <a:defRPr/>
            </a:pPr>
            <a:endParaRPr lang="ja-JP" altLang="en-US"/>
          </a:p>
        </p:txBody>
      </p:sp>
      <p:sp>
        <p:nvSpPr>
          <p:cNvPr id="28675" name="Rectangle 3">
            <a:extLst>
              <a:ext uri="{FF2B5EF4-FFF2-40B4-BE49-F238E27FC236}">
                <a16:creationId xmlns:a16="http://schemas.microsoft.com/office/drawing/2014/main" id="{6749A86B-9B31-8A4B-9A57-0C564B036554}"/>
              </a:ext>
            </a:extLst>
          </p:cNvPr>
          <p:cNvSpPr>
            <a:spLocks noGrp="1" noChangeArrowheads="1"/>
          </p:cNvSpPr>
          <p:nvPr>
            <p:ph type="dt" sz="quarter" idx="1"/>
          </p:nvPr>
        </p:nvSpPr>
        <p:spPr bwMode="auto">
          <a:xfrm>
            <a:off x="381635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128"/>
              </a:defRPr>
            </a:lvl1pPr>
          </a:lstStyle>
          <a:p>
            <a:pPr>
              <a:defRPr/>
            </a:pPr>
            <a:fld id="{578DC40D-1CA8-CF40-8E72-4621ABBA73F7}" type="datetimeFigureOut">
              <a:rPr lang="ja-JP" altLang="en-US"/>
              <a:pPr>
                <a:defRPr/>
              </a:pPr>
              <a:t>2021/6/3</a:t>
            </a:fld>
            <a:endParaRPr lang="ja-JP" altLang="en-US"/>
          </a:p>
        </p:txBody>
      </p:sp>
      <p:sp>
        <p:nvSpPr>
          <p:cNvPr id="28676" name="Rectangle 4">
            <a:extLst>
              <a:ext uri="{FF2B5EF4-FFF2-40B4-BE49-F238E27FC236}">
                <a16:creationId xmlns:a16="http://schemas.microsoft.com/office/drawing/2014/main" id="{B167BBDA-913A-814C-BE2F-B25477E34881}"/>
              </a:ext>
            </a:extLst>
          </p:cNvPr>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128"/>
              </a:defRPr>
            </a:lvl1pPr>
          </a:lstStyle>
          <a:p>
            <a:pPr>
              <a:defRPr/>
            </a:pPr>
            <a:endParaRPr lang="ja-JP" altLang="en-US"/>
          </a:p>
        </p:txBody>
      </p:sp>
      <p:sp>
        <p:nvSpPr>
          <p:cNvPr id="28677" name="Rectangle 5">
            <a:extLst>
              <a:ext uri="{FF2B5EF4-FFF2-40B4-BE49-F238E27FC236}">
                <a16:creationId xmlns:a16="http://schemas.microsoft.com/office/drawing/2014/main" id="{25F69773-8FAB-7A49-9369-ACFA7A806CAE}"/>
              </a:ext>
            </a:extLst>
          </p:cNvPr>
          <p:cNvSpPr>
            <a:spLocks noGrp="1" noChangeArrowheads="1"/>
          </p:cNvSpPr>
          <p:nvPr>
            <p:ph type="sldNum" sz="quarter" idx="3"/>
          </p:nvPr>
        </p:nvSpPr>
        <p:spPr bwMode="auto">
          <a:xfrm>
            <a:off x="381635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ea typeface="ＭＳ Ｐゴシック" charset="-128"/>
              </a:defRPr>
            </a:lvl1pPr>
          </a:lstStyle>
          <a:p>
            <a:pPr>
              <a:defRPr/>
            </a:pPr>
            <a:fld id="{C59514A9-F48A-EF4B-9825-925454BBB8F4}"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2C04EF8C-B1BA-FB4E-A9F8-0070A7D5F2E3}"/>
              </a:ext>
            </a:extLst>
          </p:cNvPr>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a:extLst>
              <a:ext uri="{FF2B5EF4-FFF2-40B4-BE49-F238E27FC236}">
                <a16:creationId xmlns:a16="http://schemas.microsoft.com/office/drawing/2014/main" id="{3B085E3E-4496-E84E-998D-3AC97F478ED8}"/>
              </a:ext>
            </a:extLst>
          </p:cNvPr>
          <p:cNvSpPr>
            <a:spLocks noGrp="1"/>
          </p:cNvSpPr>
          <p:nvPr>
            <p:ph type="dt"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9126F09C-B2DA-B74A-BD01-4E40254EC10A}" type="datetimeFigureOut">
              <a:rPr lang="ja-JP" altLang="en-US"/>
              <a:pPr>
                <a:defRPr/>
              </a:pPr>
              <a:t>2021/6/3</a:t>
            </a:fld>
            <a:endParaRPr lang="ja-JP" altLang="en-US"/>
          </a:p>
        </p:txBody>
      </p:sp>
      <p:sp>
        <p:nvSpPr>
          <p:cNvPr id="4" name="スライド イメージ プレースホルダ 3">
            <a:extLst>
              <a:ext uri="{FF2B5EF4-FFF2-40B4-BE49-F238E27FC236}">
                <a16:creationId xmlns:a16="http://schemas.microsoft.com/office/drawing/2014/main" id="{9CB46755-34A4-0A4E-8AB7-40446D824EC5}"/>
              </a:ext>
            </a:extLst>
          </p:cNvPr>
          <p:cNvSpPr>
            <a:spLocks noGrp="1" noRot="1" noChangeAspect="1"/>
          </p:cNvSpPr>
          <p:nvPr>
            <p:ph type="sldImg" idx="2"/>
          </p:nvPr>
        </p:nvSpPr>
        <p:spPr>
          <a:xfrm>
            <a:off x="593725" y="739775"/>
            <a:ext cx="554831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a:extLst>
              <a:ext uri="{FF2B5EF4-FFF2-40B4-BE49-F238E27FC236}">
                <a16:creationId xmlns:a16="http://schemas.microsoft.com/office/drawing/2014/main" id="{55195028-F929-6244-A51A-7EA581C9BECC}"/>
              </a:ext>
            </a:extLst>
          </p:cNvPr>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9FB4C01E-1BD5-D345-9FE9-F61C0EEF6E23}"/>
              </a:ext>
            </a:extLst>
          </p:cNvPr>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81EA4B1C-3293-3A44-92B0-310C394941E9}"/>
              </a:ext>
            </a:extLst>
          </p:cNvPr>
          <p:cNvSpPr>
            <a:spLocks noGrp="1"/>
          </p:cNvSpPr>
          <p:nvPr>
            <p:ph type="sldNum" sz="quarter" idx="5"/>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ea typeface="ＭＳ Ｐゴシック" charset="-128"/>
              </a:defRPr>
            </a:lvl1pPr>
          </a:lstStyle>
          <a:p>
            <a:pPr>
              <a:defRPr/>
            </a:pPr>
            <a:fld id="{E586F3B0-4E51-8E43-95BE-A47C498B7E3A}"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スライド イメージ プレースホルダ 1">
            <a:extLst>
              <a:ext uri="{FF2B5EF4-FFF2-40B4-BE49-F238E27FC236}">
                <a16:creationId xmlns:a16="http://schemas.microsoft.com/office/drawing/2014/main" id="{CF0BCED5-3062-BD41-B4D4-38570B20A4B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ノート プレースホルダ 2">
            <a:extLst>
              <a:ext uri="{FF2B5EF4-FFF2-40B4-BE49-F238E27FC236}">
                <a16:creationId xmlns:a16="http://schemas.microsoft.com/office/drawing/2014/main" id="{C15B200F-6173-B24F-82DF-D22CBEE1D61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17411" name="スライド番号プレースホルダ 3">
            <a:extLst>
              <a:ext uri="{FF2B5EF4-FFF2-40B4-BE49-F238E27FC236}">
                <a16:creationId xmlns:a16="http://schemas.microsoft.com/office/drawing/2014/main" id="{DDB20BB5-CC00-254F-9E01-3C3DF80B54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84C32F21-BF79-B847-AE2D-5D2FE4A7C685}" type="slidenum">
              <a:rPr lang="ja-JP" altLang="en-US" smtClean="0"/>
              <a:pPr>
                <a:spcBef>
                  <a:spcPct val="0"/>
                </a:spcBef>
              </a:pPr>
              <a:t>2</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スライド イメージ プレースホルダ 1">
            <a:extLst>
              <a:ext uri="{FF2B5EF4-FFF2-40B4-BE49-F238E27FC236}">
                <a16:creationId xmlns:a16="http://schemas.microsoft.com/office/drawing/2014/main" id="{2FA5B054-8DF2-EA48-8BC0-9C1AF1A685D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6" name="ノート プレースホルダ 2">
            <a:extLst>
              <a:ext uri="{FF2B5EF4-FFF2-40B4-BE49-F238E27FC236}">
                <a16:creationId xmlns:a16="http://schemas.microsoft.com/office/drawing/2014/main" id="{482806FA-58B3-3546-A039-FD2A15B4C30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26627" name="スライド番号プレースホルダ 3">
            <a:extLst>
              <a:ext uri="{FF2B5EF4-FFF2-40B4-BE49-F238E27FC236}">
                <a16:creationId xmlns:a16="http://schemas.microsoft.com/office/drawing/2014/main" id="{95BE2BA0-AEAB-4E44-AFF1-5E5C3D29BB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31535FF2-F526-934A-8EEF-C91525D88DB7}" type="slidenum">
              <a:rPr lang="ja-JP" altLang="en-US" smtClean="0"/>
              <a:pPr>
                <a:spcBef>
                  <a:spcPct val="0"/>
                </a:spcBef>
              </a:pPr>
              <a:t>10</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71525" y="2130426"/>
            <a:ext cx="874395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543050" y="3886200"/>
            <a:ext cx="72009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AAEA127E-CC3E-564C-96D9-090C43E6BF8E}"/>
              </a:ext>
            </a:extLst>
          </p:cNvPr>
          <p:cNvSpPr>
            <a:spLocks noGrp="1"/>
          </p:cNvSpPr>
          <p:nvPr>
            <p:ph type="dt" sz="half" idx="10"/>
          </p:nvPr>
        </p:nvSpPr>
        <p:spPr/>
        <p:txBody>
          <a:bodyPr/>
          <a:lstStyle>
            <a:lvl1pPr>
              <a:defRPr/>
            </a:lvl1pPr>
          </a:lstStyle>
          <a:p>
            <a:pPr>
              <a:defRPr/>
            </a:pPr>
            <a:fld id="{8570DE06-251E-924D-B117-FECA004F17D6}" type="datetime1">
              <a:rPr lang="ja-JP" altLang="en-US"/>
              <a:pPr>
                <a:defRPr/>
              </a:pPr>
              <a:t>2021/6/3</a:t>
            </a:fld>
            <a:endParaRPr lang="ja-JP" altLang="en-US"/>
          </a:p>
        </p:txBody>
      </p:sp>
      <p:sp>
        <p:nvSpPr>
          <p:cNvPr id="5" name="フッター プレースホルダ 4">
            <a:extLst>
              <a:ext uri="{FF2B5EF4-FFF2-40B4-BE49-F238E27FC236}">
                <a16:creationId xmlns:a16="http://schemas.microsoft.com/office/drawing/2014/main" id="{8A82C233-7C89-1148-8D4B-D3ED0EABC4EA}"/>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B3885866-1AC1-B447-B91B-7A858DB20183}"/>
              </a:ext>
            </a:extLst>
          </p:cNvPr>
          <p:cNvSpPr>
            <a:spLocks noGrp="1"/>
          </p:cNvSpPr>
          <p:nvPr>
            <p:ph type="sldNum" sz="quarter" idx="12"/>
          </p:nvPr>
        </p:nvSpPr>
        <p:spPr/>
        <p:txBody>
          <a:bodyPr/>
          <a:lstStyle>
            <a:lvl1pPr>
              <a:defRPr/>
            </a:lvl1pPr>
          </a:lstStyle>
          <a:p>
            <a:pPr>
              <a:defRPr/>
            </a:pPr>
            <a:fld id="{5B04006A-5FEB-1949-8168-CB587D8F146C}" type="slidenum">
              <a:rPr lang="ja-JP" altLang="en-US"/>
              <a:pPr>
                <a:defRPr/>
              </a:pPr>
              <a:t>‹#›</a:t>
            </a:fld>
            <a:endParaRPr lang="ja-JP" altLang="en-US"/>
          </a:p>
        </p:txBody>
      </p:sp>
    </p:spTree>
    <p:extLst>
      <p:ext uri="{BB962C8B-B14F-4D97-AF65-F5344CB8AC3E}">
        <p14:creationId xmlns:p14="http://schemas.microsoft.com/office/powerpoint/2010/main" val="3978551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F258461C-33D0-554E-8DC9-467545565ED3}"/>
              </a:ext>
            </a:extLst>
          </p:cNvPr>
          <p:cNvSpPr>
            <a:spLocks noGrp="1"/>
          </p:cNvSpPr>
          <p:nvPr>
            <p:ph type="dt" sz="half" idx="10"/>
          </p:nvPr>
        </p:nvSpPr>
        <p:spPr/>
        <p:txBody>
          <a:bodyPr/>
          <a:lstStyle>
            <a:lvl1pPr>
              <a:defRPr/>
            </a:lvl1pPr>
          </a:lstStyle>
          <a:p>
            <a:pPr>
              <a:defRPr/>
            </a:pPr>
            <a:fld id="{BDE70E04-E7CC-DB47-B16D-60EC72E09D2A}" type="datetime1">
              <a:rPr lang="ja-JP" altLang="en-US"/>
              <a:pPr>
                <a:defRPr/>
              </a:pPr>
              <a:t>2021/6/3</a:t>
            </a:fld>
            <a:endParaRPr lang="ja-JP" altLang="en-US"/>
          </a:p>
        </p:txBody>
      </p:sp>
      <p:sp>
        <p:nvSpPr>
          <p:cNvPr id="5" name="フッター プレースホルダ 4">
            <a:extLst>
              <a:ext uri="{FF2B5EF4-FFF2-40B4-BE49-F238E27FC236}">
                <a16:creationId xmlns:a16="http://schemas.microsoft.com/office/drawing/2014/main" id="{D166DE06-BB5A-0E4F-8712-D45183908891}"/>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B4A1A082-B666-6448-A392-54FCA7269B35}"/>
              </a:ext>
            </a:extLst>
          </p:cNvPr>
          <p:cNvSpPr>
            <a:spLocks noGrp="1"/>
          </p:cNvSpPr>
          <p:nvPr>
            <p:ph type="sldNum" sz="quarter" idx="12"/>
          </p:nvPr>
        </p:nvSpPr>
        <p:spPr/>
        <p:txBody>
          <a:bodyPr/>
          <a:lstStyle>
            <a:lvl1pPr>
              <a:defRPr/>
            </a:lvl1pPr>
          </a:lstStyle>
          <a:p>
            <a:pPr>
              <a:defRPr/>
            </a:pPr>
            <a:fld id="{DBB90384-EBD9-A04A-8EAE-B77573670AF0}" type="slidenum">
              <a:rPr lang="ja-JP" altLang="en-US"/>
              <a:pPr>
                <a:defRPr/>
              </a:pPr>
              <a:t>‹#›</a:t>
            </a:fld>
            <a:endParaRPr lang="ja-JP" altLang="en-US"/>
          </a:p>
        </p:txBody>
      </p:sp>
    </p:spTree>
    <p:extLst>
      <p:ext uri="{BB962C8B-B14F-4D97-AF65-F5344CB8AC3E}">
        <p14:creationId xmlns:p14="http://schemas.microsoft.com/office/powerpoint/2010/main" val="1772395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390335" y="274639"/>
            <a:ext cx="2603897"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78644" y="274639"/>
            <a:ext cx="7640241"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9049192C-8ABA-E34E-9794-4C0062B63DBB}"/>
              </a:ext>
            </a:extLst>
          </p:cNvPr>
          <p:cNvSpPr>
            <a:spLocks noGrp="1"/>
          </p:cNvSpPr>
          <p:nvPr>
            <p:ph type="dt" sz="half" idx="10"/>
          </p:nvPr>
        </p:nvSpPr>
        <p:spPr/>
        <p:txBody>
          <a:bodyPr/>
          <a:lstStyle>
            <a:lvl1pPr>
              <a:defRPr/>
            </a:lvl1pPr>
          </a:lstStyle>
          <a:p>
            <a:pPr>
              <a:defRPr/>
            </a:pPr>
            <a:fld id="{3214B673-BBAC-194E-B2B2-7AD663DFAED0}" type="datetime1">
              <a:rPr lang="ja-JP" altLang="en-US"/>
              <a:pPr>
                <a:defRPr/>
              </a:pPr>
              <a:t>2021/6/3</a:t>
            </a:fld>
            <a:endParaRPr lang="ja-JP" altLang="en-US"/>
          </a:p>
        </p:txBody>
      </p:sp>
      <p:sp>
        <p:nvSpPr>
          <p:cNvPr id="5" name="フッター プレースホルダ 4">
            <a:extLst>
              <a:ext uri="{FF2B5EF4-FFF2-40B4-BE49-F238E27FC236}">
                <a16:creationId xmlns:a16="http://schemas.microsoft.com/office/drawing/2014/main" id="{147A628E-C31A-734D-877D-F60D9AF8007D}"/>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1277A231-B55A-F341-ABF4-F7CE880CED3D}"/>
              </a:ext>
            </a:extLst>
          </p:cNvPr>
          <p:cNvSpPr>
            <a:spLocks noGrp="1"/>
          </p:cNvSpPr>
          <p:nvPr>
            <p:ph type="sldNum" sz="quarter" idx="12"/>
          </p:nvPr>
        </p:nvSpPr>
        <p:spPr/>
        <p:txBody>
          <a:bodyPr/>
          <a:lstStyle>
            <a:lvl1pPr>
              <a:defRPr/>
            </a:lvl1pPr>
          </a:lstStyle>
          <a:p>
            <a:pPr>
              <a:defRPr/>
            </a:pPr>
            <a:fld id="{23870658-8042-1D44-A94F-27F6363D95C3}" type="slidenum">
              <a:rPr lang="ja-JP" altLang="en-US"/>
              <a:pPr>
                <a:defRPr/>
              </a:pPr>
              <a:t>‹#›</a:t>
            </a:fld>
            <a:endParaRPr lang="ja-JP" altLang="en-US"/>
          </a:p>
        </p:txBody>
      </p:sp>
    </p:spTree>
    <p:extLst>
      <p:ext uri="{BB962C8B-B14F-4D97-AF65-F5344CB8AC3E}">
        <p14:creationId xmlns:p14="http://schemas.microsoft.com/office/powerpoint/2010/main" val="1914741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A59F06D6-D989-6845-A382-4CF0765F60C2}"/>
              </a:ext>
            </a:extLst>
          </p:cNvPr>
          <p:cNvSpPr>
            <a:spLocks noGrp="1"/>
          </p:cNvSpPr>
          <p:nvPr>
            <p:ph type="dt" sz="half" idx="10"/>
          </p:nvPr>
        </p:nvSpPr>
        <p:spPr/>
        <p:txBody>
          <a:bodyPr/>
          <a:lstStyle>
            <a:lvl1pPr>
              <a:defRPr/>
            </a:lvl1pPr>
          </a:lstStyle>
          <a:p>
            <a:pPr>
              <a:defRPr/>
            </a:pPr>
            <a:fld id="{7F446D1C-C4A0-A446-B8CB-A18FDC5216BA}" type="datetime1">
              <a:rPr lang="ja-JP" altLang="en-US"/>
              <a:pPr>
                <a:defRPr/>
              </a:pPr>
              <a:t>2021/6/3</a:t>
            </a:fld>
            <a:endParaRPr lang="ja-JP" altLang="en-US"/>
          </a:p>
        </p:txBody>
      </p:sp>
      <p:sp>
        <p:nvSpPr>
          <p:cNvPr id="5" name="フッター プレースホルダ 4">
            <a:extLst>
              <a:ext uri="{FF2B5EF4-FFF2-40B4-BE49-F238E27FC236}">
                <a16:creationId xmlns:a16="http://schemas.microsoft.com/office/drawing/2014/main" id="{61998EF5-AE51-4942-BD78-47FC114B237D}"/>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E72787AC-F335-A842-BE9D-3BECF1BC405A}"/>
              </a:ext>
            </a:extLst>
          </p:cNvPr>
          <p:cNvSpPr>
            <a:spLocks noGrp="1"/>
          </p:cNvSpPr>
          <p:nvPr>
            <p:ph type="sldNum" sz="quarter" idx="12"/>
          </p:nvPr>
        </p:nvSpPr>
        <p:spPr/>
        <p:txBody>
          <a:bodyPr/>
          <a:lstStyle>
            <a:lvl1pPr>
              <a:defRPr/>
            </a:lvl1pPr>
          </a:lstStyle>
          <a:p>
            <a:pPr>
              <a:defRPr/>
            </a:pPr>
            <a:fld id="{D9D67C5C-A3E7-0E4F-810A-E47606C58FB4}" type="slidenum">
              <a:rPr lang="ja-JP" altLang="en-US"/>
              <a:pPr>
                <a:defRPr/>
              </a:pPr>
              <a:t>‹#›</a:t>
            </a:fld>
            <a:endParaRPr lang="ja-JP" altLang="en-US"/>
          </a:p>
        </p:txBody>
      </p:sp>
    </p:spTree>
    <p:extLst>
      <p:ext uri="{BB962C8B-B14F-4D97-AF65-F5344CB8AC3E}">
        <p14:creationId xmlns:p14="http://schemas.microsoft.com/office/powerpoint/2010/main" val="4224845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2602" y="4406901"/>
            <a:ext cx="874395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2602" y="2906713"/>
            <a:ext cx="874395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DBBF3D65-41CD-1F49-8C76-8F46443E77C9}"/>
              </a:ext>
            </a:extLst>
          </p:cNvPr>
          <p:cNvSpPr>
            <a:spLocks noGrp="1"/>
          </p:cNvSpPr>
          <p:nvPr>
            <p:ph type="dt" sz="half" idx="10"/>
          </p:nvPr>
        </p:nvSpPr>
        <p:spPr/>
        <p:txBody>
          <a:bodyPr/>
          <a:lstStyle>
            <a:lvl1pPr>
              <a:defRPr/>
            </a:lvl1pPr>
          </a:lstStyle>
          <a:p>
            <a:pPr>
              <a:defRPr/>
            </a:pPr>
            <a:fld id="{76D4D3C1-B778-1840-AD96-5159B1F3A521}" type="datetime1">
              <a:rPr lang="ja-JP" altLang="en-US"/>
              <a:pPr>
                <a:defRPr/>
              </a:pPr>
              <a:t>2021/6/3</a:t>
            </a:fld>
            <a:endParaRPr lang="ja-JP" altLang="en-US"/>
          </a:p>
        </p:txBody>
      </p:sp>
      <p:sp>
        <p:nvSpPr>
          <p:cNvPr id="5" name="フッター プレースホルダ 4">
            <a:extLst>
              <a:ext uri="{FF2B5EF4-FFF2-40B4-BE49-F238E27FC236}">
                <a16:creationId xmlns:a16="http://schemas.microsoft.com/office/drawing/2014/main" id="{A57565B5-1D14-554C-9C58-2A87B9CB30A3}"/>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9EA4E172-C67C-CF48-8E29-06E4238C6073}"/>
              </a:ext>
            </a:extLst>
          </p:cNvPr>
          <p:cNvSpPr>
            <a:spLocks noGrp="1"/>
          </p:cNvSpPr>
          <p:nvPr>
            <p:ph type="sldNum" sz="quarter" idx="12"/>
          </p:nvPr>
        </p:nvSpPr>
        <p:spPr/>
        <p:txBody>
          <a:bodyPr/>
          <a:lstStyle>
            <a:lvl1pPr>
              <a:defRPr/>
            </a:lvl1pPr>
          </a:lstStyle>
          <a:p>
            <a:pPr>
              <a:defRPr/>
            </a:pPr>
            <a:fld id="{0D2E4A7E-D7B9-6E47-BA10-163B7AD7F953}" type="slidenum">
              <a:rPr lang="ja-JP" altLang="en-US"/>
              <a:pPr>
                <a:defRPr/>
              </a:pPr>
              <a:t>‹#›</a:t>
            </a:fld>
            <a:endParaRPr lang="ja-JP" altLang="en-US"/>
          </a:p>
        </p:txBody>
      </p:sp>
    </p:spTree>
    <p:extLst>
      <p:ext uri="{BB962C8B-B14F-4D97-AF65-F5344CB8AC3E}">
        <p14:creationId xmlns:p14="http://schemas.microsoft.com/office/powerpoint/2010/main" val="2184227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78644" y="1600201"/>
            <a:ext cx="512206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872162" y="1600201"/>
            <a:ext cx="512206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D5115DA7-1F1C-864F-83E4-7990FFF4F707}"/>
              </a:ext>
            </a:extLst>
          </p:cNvPr>
          <p:cNvSpPr>
            <a:spLocks noGrp="1"/>
          </p:cNvSpPr>
          <p:nvPr>
            <p:ph type="dt" sz="half" idx="10"/>
          </p:nvPr>
        </p:nvSpPr>
        <p:spPr/>
        <p:txBody>
          <a:bodyPr/>
          <a:lstStyle>
            <a:lvl1pPr>
              <a:defRPr/>
            </a:lvl1pPr>
          </a:lstStyle>
          <a:p>
            <a:pPr>
              <a:defRPr/>
            </a:pPr>
            <a:fld id="{6174886A-9C7F-0640-95CD-7B7DACC2B262}" type="datetime1">
              <a:rPr lang="ja-JP" altLang="en-US"/>
              <a:pPr>
                <a:defRPr/>
              </a:pPr>
              <a:t>2021/6/3</a:t>
            </a:fld>
            <a:endParaRPr lang="ja-JP" altLang="en-US"/>
          </a:p>
        </p:txBody>
      </p:sp>
      <p:sp>
        <p:nvSpPr>
          <p:cNvPr id="6" name="フッター プレースホルダ 4">
            <a:extLst>
              <a:ext uri="{FF2B5EF4-FFF2-40B4-BE49-F238E27FC236}">
                <a16:creationId xmlns:a16="http://schemas.microsoft.com/office/drawing/2014/main" id="{506FCBA8-BE7C-344F-ABF9-23DE01D880E9}"/>
              </a:ext>
            </a:extLst>
          </p:cNvPr>
          <p:cNvSpPr>
            <a:spLocks noGrp="1"/>
          </p:cNvSpPr>
          <p:nvPr>
            <p:ph type="ftr" sz="quarter" idx="11"/>
          </p:nvPr>
        </p:nvSpPr>
        <p:spPr/>
        <p:txBody>
          <a:bodyPr/>
          <a:lstStyle>
            <a:lvl1pPr>
              <a:defRPr/>
            </a:lvl1pPr>
          </a:lstStyle>
          <a:p>
            <a:pPr>
              <a:defRPr/>
            </a:pPr>
            <a:r>
              <a:rPr lang="ja-JP" altLang="en-US"/>
              <a:t>申請者：○○○○</a:t>
            </a:r>
          </a:p>
        </p:txBody>
      </p:sp>
      <p:sp>
        <p:nvSpPr>
          <p:cNvPr id="7" name="スライド番号プレースホルダ 5">
            <a:extLst>
              <a:ext uri="{FF2B5EF4-FFF2-40B4-BE49-F238E27FC236}">
                <a16:creationId xmlns:a16="http://schemas.microsoft.com/office/drawing/2014/main" id="{FB3F33E8-55E6-A94D-AD5D-B29E3ABD8DD2}"/>
              </a:ext>
            </a:extLst>
          </p:cNvPr>
          <p:cNvSpPr>
            <a:spLocks noGrp="1"/>
          </p:cNvSpPr>
          <p:nvPr>
            <p:ph type="sldNum" sz="quarter" idx="12"/>
          </p:nvPr>
        </p:nvSpPr>
        <p:spPr/>
        <p:txBody>
          <a:bodyPr/>
          <a:lstStyle>
            <a:lvl1pPr>
              <a:defRPr/>
            </a:lvl1pPr>
          </a:lstStyle>
          <a:p>
            <a:pPr>
              <a:defRPr/>
            </a:pPr>
            <a:fld id="{BE4D1C44-544E-E44E-A0C9-18E28BC5634B}" type="slidenum">
              <a:rPr lang="ja-JP" altLang="en-US"/>
              <a:pPr>
                <a:defRPr/>
              </a:pPr>
              <a:t>‹#›</a:t>
            </a:fld>
            <a:endParaRPr lang="ja-JP" altLang="en-US"/>
          </a:p>
        </p:txBody>
      </p:sp>
    </p:spTree>
    <p:extLst>
      <p:ext uri="{BB962C8B-B14F-4D97-AF65-F5344CB8AC3E}">
        <p14:creationId xmlns:p14="http://schemas.microsoft.com/office/powerpoint/2010/main" val="1906554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14350" y="274638"/>
            <a:ext cx="92583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4350" y="1535113"/>
            <a:ext cx="45452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4350" y="2174875"/>
            <a:ext cx="45452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25654" y="1535113"/>
            <a:ext cx="454699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25654" y="2174875"/>
            <a:ext cx="454699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B281553B-309D-714D-9A2A-94411A1A6953}"/>
              </a:ext>
            </a:extLst>
          </p:cNvPr>
          <p:cNvSpPr>
            <a:spLocks noGrp="1"/>
          </p:cNvSpPr>
          <p:nvPr>
            <p:ph type="dt" sz="half" idx="10"/>
          </p:nvPr>
        </p:nvSpPr>
        <p:spPr/>
        <p:txBody>
          <a:bodyPr/>
          <a:lstStyle>
            <a:lvl1pPr>
              <a:defRPr/>
            </a:lvl1pPr>
          </a:lstStyle>
          <a:p>
            <a:pPr>
              <a:defRPr/>
            </a:pPr>
            <a:fld id="{ADE74AB2-AB34-6C42-A547-D300FBA04083}" type="datetime1">
              <a:rPr lang="ja-JP" altLang="en-US"/>
              <a:pPr>
                <a:defRPr/>
              </a:pPr>
              <a:t>2021/6/3</a:t>
            </a:fld>
            <a:endParaRPr lang="ja-JP" altLang="en-US"/>
          </a:p>
        </p:txBody>
      </p:sp>
      <p:sp>
        <p:nvSpPr>
          <p:cNvPr id="8" name="フッター プレースホルダ 4">
            <a:extLst>
              <a:ext uri="{FF2B5EF4-FFF2-40B4-BE49-F238E27FC236}">
                <a16:creationId xmlns:a16="http://schemas.microsoft.com/office/drawing/2014/main" id="{9ACE1F39-AF47-274F-90B2-2B8D8B4E2BEC}"/>
              </a:ext>
            </a:extLst>
          </p:cNvPr>
          <p:cNvSpPr>
            <a:spLocks noGrp="1"/>
          </p:cNvSpPr>
          <p:nvPr>
            <p:ph type="ftr" sz="quarter" idx="11"/>
          </p:nvPr>
        </p:nvSpPr>
        <p:spPr/>
        <p:txBody>
          <a:bodyPr/>
          <a:lstStyle>
            <a:lvl1pPr>
              <a:defRPr/>
            </a:lvl1pPr>
          </a:lstStyle>
          <a:p>
            <a:pPr>
              <a:defRPr/>
            </a:pPr>
            <a:r>
              <a:rPr lang="ja-JP" altLang="en-US"/>
              <a:t>申請者：○○○○</a:t>
            </a:r>
          </a:p>
        </p:txBody>
      </p:sp>
      <p:sp>
        <p:nvSpPr>
          <p:cNvPr id="9" name="スライド番号プレースホルダ 5">
            <a:extLst>
              <a:ext uri="{FF2B5EF4-FFF2-40B4-BE49-F238E27FC236}">
                <a16:creationId xmlns:a16="http://schemas.microsoft.com/office/drawing/2014/main" id="{064FF0C7-3138-D444-9F6B-11B187FF689C}"/>
              </a:ext>
            </a:extLst>
          </p:cNvPr>
          <p:cNvSpPr>
            <a:spLocks noGrp="1"/>
          </p:cNvSpPr>
          <p:nvPr>
            <p:ph type="sldNum" sz="quarter" idx="12"/>
          </p:nvPr>
        </p:nvSpPr>
        <p:spPr/>
        <p:txBody>
          <a:bodyPr/>
          <a:lstStyle>
            <a:lvl1pPr>
              <a:defRPr/>
            </a:lvl1pPr>
          </a:lstStyle>
          <a:p>
            <a:pPr>
              <a:defRPr/>
            </a:pPr>
            <a:fld id="{49A90F3F-169A-BE4E-8513-E31219317675}" type="slidenum">
              <a:rPr lang="ja-JP" altLang="en-US"/>
              <a:pPr>
                <a:defRPr/>
              </a:pPr>
              <a:t>‹#›</a:t>
            </a:fld>
            <a:endParaRPr lang="ja-JP" altLang="en-US"/>
          </a:p>
        </p:txBody>
      </p:sp>
    </p:spTree>
    <p:extLst>
      <p:ext uri="{BB962C8B-B14F-4D97-AF65-F5344CB8AC3E}">
        <p14:creationId xmlns:p14="http://schemas.microsoft.com/office/powerpoint/2010/main" val="3927613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3F5B579A-C4FD-D24E-9501-0F0D2319CF8B}"/>
              </a:ext>
            </a:extLst>
          </p:cNvPr>
          <p:cNvSpPr>
            <a:spLocks noGrp="1"/>
          </p:cNvSpPr>
          <p:nvPr>
            <p:ph type="dt" sz="half" idx="10"/>
          </p:nvPr>
        </p:nvSpPr>
        <p:spPr/>
        <p:txBody>
          <a:bodyPr/>
          <a:lstStyle>
            <a:lvl1pPr>
              <a:defRPr/>
            </a:lvl1pPr>
          </a:lstStyle>
          <a:p>
            <a:pPr>
              <a:defRPr/>
            </a:pPr>
            <a:fld id="{12F4E0CA-0757-194A-8BA2-BB3287894B39}" type="datetime1">
              <a:rPr lang="ja-JP" altLang="en-US"/>
              <a:pPr>
                <a:defRPr/>
              </a:pPr>
              <a:t>2021/6/3</a:t>
            </a:fld>
            <a:endParaRPr lang="ja-JP" altLang="en-US"/>
          </a:p>
        </p:txBody>
      </p:sp>
      <p:sp>
        <p:nvSpPr>
          <p:cNvPr id="4" name="フッター プレースホルダ 4">
            <a:extLst>
              <a:ext uri="{FF2B5EF4-FFF2-40B4-BE49-F238E27FC236}">
                <a16:creationId xmlns:a16="http://schemas.microsoft.com/office/drawing/2014/main" id="{23DDD6C3-71B3-5746-991E-E38B1A5CEDFA}"/>
              </a:ext>
            </a:extLst>
          </p:cNvPr>
          <p:cNvSpPr>
            <a:spLocks noGrp="1"/>
          </p:cNvSpPr>
          <p:nvPr>
            <p:ph type="ftr" sz="quarter" idx="11"/>
          </p:nvPr>
        </p:nvSpPr>
        <p:spPr/>
        <p:txBody>
          <a:bodyPr/>
          <a:lstStyle>
            <a:lvl1pPr>
              <a:defRPr/>
            </a:lvl1pPr>
          </a:lstStyle>
          <a:p>
            <a:pPr>
              <a:defRPr/>
            </a:pPr>
            <a:r>
              <a:rPr lang="ja-JP" altLang="en-US"/>
              <a:t>申請者：○○○○</a:t>
            </a:r>
          </a:p>
        </p:txBody>
      </p:sp>
      <p:sp>
        <p:nvSpPr>
          <p:cNvPr id="5" name="スライド番号プレースホルダ 5">
            <a:extLst>
              <a:ext uri="{FF2B5EF4-FFF2-40B4-BE49-F238E27FC236}">
                <a16:creationId xmlns:a16="http://schemas.microsoft.com/office/drawing/2014/main" id="{AABC1537-0DE1-0A40-ACA2-85F181BBF6DD}"/>
              </a:ext>
            </a:extLst>
          </p:cNvPr>
          <p:cNvSpPr>
            <a:spLocks noGrp="1"/>
          </p:cNvSpPr>
          <p:nvPr>
            <p:ph type="sldNum" sz="quarter" idx="12"/>
          </p:nvPr>
        </p:nvSpPr>
        <p:spPr/>
        <p:txBody>
          <a:bodyPr/>
          <a:lstStyle>
            <a:lvl1pPr>
              <a:defRPr/>
            </a:lvl1pPr>
          </a:lstStyle>
          <a:p>
            <a:pPr>
              <a:defRPr/>
            </a:pPr>
            <a:fld id="{87799F25-7C65-174D-85F2-E5055C136657}" type="slidenum">
              <a:rPr lang="ja-JP" altLang="en-US"/>
              <a:pPr>
                <a:defRPr/>
              </a:pPr>
              <a:t>‹#›</a:t>
            </a:fld>
            <a:endParaRPr lang="ja-JP" altLang="en-US"/>
          </a:p>
        </p:txBody>
      </p:sp>
    </p:spTree>
    <p:extLst>
      <p:ext uri="{BB962C8B-B14F-4D97-AF65-F5344CB8AC3E}">
        <p14:creationId xmlns:p14="http://schemas.microsoft.com/office/powerpoint/2010/main" val="523675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648C0C42-72AB-FB4A-9472-F02D4C6AED55}"/>
              </a:ext>
            </a:extLst>
          </p:cNvPr>
          <p:cNvSpPr>
            <a:spLocks noGrp="1"/>
          </p:cNvSpPr>
          <p:nvPr>
            <p:ph type="dt" sz="half" idx="10"/>
          </p:nvPr>
        </p:nvSpPr>
        <p:spPr/>
        <p:txBody>
          <a:bodyPr/>
          <a:lstStyle>
            <a:lvl1pPr>
              <a:defRPr/>
            </a:lvl1pPr>
          </a:lstStyle>
          <a:p>
            <a:pPr>
              <a:defRPr/>
            </a:pPr>
            <a:fld id="{9DC55CA5-8D2D-444D-95A5-808F9D939383}" type="datetime1">
              <a:rPr lang="ja-JP" altLang="en-US"/>
              <a:pPr>
                <a:defRPr/>
              </a:pPr>
              <a:t>2021/6/3</a:t>
            </a:fld>
            <a:endParaRPr lang="ja-JP" altLang="en-US"/>
          </a:p>
        </p:txBody>
      </p:sp>
      <p:sp>
        <p:nvSpPr>
          <p:cNvPr id="3" name="フッター プレースホルダ 4">
            <a:extLst>
              <a:ext uri="{FF2B5EF4-FFF2-40B4-BE49-F238E27FC236}">
                <a16:creationId xmlns:a16="http://schemas.microsoft.com/office/drawing/2014/main" id="{F0F7EA87-CE54-B849-836A-A346B035F37F}"/>
              </a:ext>
            </a:extLst>
          </p:cNvPr>
          <p:cNvSpPr>
            <a:spLocks noGrp="1"/>
          </p:cNvSpPr>
          <p:nvPr>
            <p:ph type="ftr" sz="quarter" idx="11"/>
          </p:nvPr>
        </p:nvSpPr>
        <p:spPr/>
        <p:txBody>
          <a:bodyPr/>
          <a:lstStyle>
            <a:lvl1pPr>
              <a:defRPr/>
            </a:lvl1pPr>
          </a:lstStyle>
          <a:p>
            <a:pPr>
              <a:defRPr/>
            </a:pPr>
            <a:r>
              <a:rPr lang="ja-JP" altLang="en-US"/>
              <a:t>申請者：○○○○</a:t>
            </a:r>
          </a:p>
        </p:txBody>
      </p:sp>
      <p:sp>
        <p:nvSpPr>
          <p:cNvPr id="4" name="スライド番号プレースホルダ 5">
            <a:extLst>
              <a:ext uri="{FF2B5EF4-FFF2-40B4-BE49-F238E27FC236}">
                <a16:creationId xmlns:a16="http://schemas.microsoft.com/office/drawing/2014/main" id="{9C74064E-21C1-6D48-BD5D-0BD277DDA7C3}"/>
              </a:ext>
            </a:extLst>
          </p:cNvPr>
          <p:cNvSpPr>
            <a:spLocks noGrp="1"/>
          </p:cNvSpPr>
          <p:nvPr>
            <p:ph type="sldNum" sz="quarter" idx="12"/>
          </p:nvPr>
        </p:nvSpPr>
        <p:spPr/>
        <p:txBody>
          <a:bodyPr/>
          <a:lstStyle>
            <a:lvl1pPr>
              <a:defRPr/>
            </a:lvl1pPr>
          </a:lstStyle>
          <a:p>
            <a:pPr>
              <a:defRPr/>
            </a:pPr>
            <a:fld id="{1E41155D-FA1F-9449-8B3D-D4AB8E2602FF}" type="slidenum">
              <a:rPr lang="ja-JP" altLang="en-US"/>
              <a:pPr>
                <a:defRPr/>
              </a:pPr>
              <a:t>‹#›</a:t>
            </a:fld>
            <a:endParaRPr lang="ja-JP" altLang="en-US"/>
          </a:p>
        </p:txBody>
      </p:sp>
    </p:spTree>
    <p:extLst>
      <p:ext uri="{BB962C8B-B14F-4D97-AF65-F5344CB8AC3E}">
        <p14:creationId xmlns:p14="http://schemas.microsoft.com/office/powerpoint/2010/main" val="3434818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4351" y="273050"/>
            <a:ext cx="3384352"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021931" y="273051"/>
            <a:ext cx="575071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4351" y="1435101"/>
            <a:ext cx="338435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9CDB3698-57CA-5643-89C8-7E29FF6FF2AF}"/>
              </a:ext>
            </a:extLst>
          </p:cNvPr>
          <p:cNvSpPr>
            <a:spLocks noGrp="1"/>
          </p:cNvSpPr>
          <p:nvPr>
            <p:ph type="dt" sz="half" idx="10"/>
          </p:nvPr>
        </p:nvSpPr>
        <p:spPr/>
        <p:txBody>
          <a:bodyPr/>
          <a:lstStyle>
            <a:lvl1pPr>
              <a:defRPr/>
            </a:lvl1pPr>
          </a:lstStyle>
          <a:p>
            <a:pPr>
              <a:defRPr/>
            </a:pPr>
            <a:fld id="{A1E215E2-4F52-3849-A646-A299A372B322}" type="datetime1">
              <a:rPr lang="ja-JP" altLang="en-US"/>
              <a:pPr>
                <a:defRPr/>
              </a:pPr>
              <a:t>2021/6/3</a:t>
            </a:fld>
            <a:endParaRPr lang="ja-JP" altLang="en-US"/>
          </a:p>
        </p:txBody>
      </p:sp>
      <p:sp>
        <p:nvSpPr>
          <p:cNvPr id="6" name="フッター プレースホルダ 4">
            <a:extLst>
              <a:ext uri="{FF2B5EF4-FFF2-40B4-BE49-F238E27FC236}">
                <a16:creationId xmlns:a16="http://schemas.microsoft.com/office/drawing/2014/main" id="{C2CD6881-2DF5-344F-BFBB-9F7655C1ABF9}"/>
              </a:ext>
            </a:extLst>
          </p:cNvPr>
          <p:cNvSpPr>
            <a:spLocks noGrp="1"/>
          </p:cNvSpPr>
          <p:nvPr>
            <p:ph type="ftr" sz="quarter" idx="11"/>
          </p:nvPr>
        </p:nvSpPr>
        <p:spPr/>
        <p:txBody>
          <a:bodyPr/>
          <a:lstStyle>
            <a:lvl1pPr>
              <a:defRPr/>
            </a:lvl1pPr>
          </a:lstStyle>
          <a:p>
            <a:pPr>
              <a:defRPr/>
            </a:pPr>
            <a:r>
              <a:rPr lang="ja-JP" altLang="en-US"/>
              <a:t>申請者：○○○○</a:t>
            </a:r>
          </a:p>
        </p:txBody>
      </p:sp>
      <p:sp>
        <p:nvSpPr>
          <p:cNvPr id="7" name="スライド番号プレースホルダ 5">
            <a:extLst>
              <a:ext uri="{FF2B5EF4-FFF2-40B4-BE49-F238E27FC236}">
                <a16:creationId xmlns:a16="http://schemas.microsoft.com/office/drawing/2014/main" id="{8121FF3B-6668-5E47-AF8D-A9B48F78880B}"/>
              </a:ext>
            </a:extLst>
          </p:cNvPr>
          <p:cNvSpPr>
            <a:spLocks noGrp="1"/>
          </p:cNvSpPr>
          <p:nvPr>
            <p:ph type="sldNum" sz="quarter" idx="12"/>
          </p:nvPr>
        </p:nvSpPr>
        <p:spPr/>
        <p:txBody>
          <a:bodyPr/>
          <a:lstStyle>
            <a:lvl1pPr>
              <a:defRPr/>
            </a:lvl1pPr>
          </a:lstStyle>
          <a:p>
            <a:pPr>
              <a:defRPr/>
            </a:pPr>
            <a:fld id="{2C476CD7-5CD1-1B4A-8042-4D3FAECF8758}" type="slidenum">
              <a:rPr lang="ja-JP" altLang="en-US"/>
              <a:pPr>
                <a:defRPr/>
              </a:pPr>
              <a:t>‹#›</a:t>
            </a:fld>
            <a:endParaRPr lang="ja-JP" altLang="en-US"/>
          </a:p>
        </p:txBody>
      </p:sp>
    </p:spTree>
    <p:extLst>
      <p:ext uri="{BB962C8B-B14F-4D97-AF65-F5344CB8AC3E}">
        <p14:creationId xmlns:p14="http://schemas.microsoft.com/office/powerpoint/2010/main" val="2152109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6324" y="4800600"/>
            <a:ext cx="61722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016324" y="612775"/>
            <a:ext cx="6172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016324" y="5367338"/>
            <a:ext cx="6172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C801BD46-A022-0647-8096-3F888B6D2D80}"/>
              </a:ext>
            </a:extLst>
          </p:cNvPr>
          <p:cNvSpPr>
            <a:spLocks noGrp="1"/>
          </p:cNvSpPr>
          <p:nvPr>
            <p:ph type="dt" sz="half" idx="10"/>
          </p:nvPr>
        </p:nvSpPr>
        <p:spPr/>
        <p:txBody>
          <a:bodyPr/>
          <a:lstStyle>
            <a:lvl1pPr>
              <a:defRPr/>
            </a:lvl1pPr>
          </a:lstStyle>
          <a:p>
            <a:pPr>
              <a:defRPr/>
            </a:pPr>
            <a:fld id="{6018C8BB-9522-DF4F-825B-41C176D30530}" type="datetime1">
              <a:rPr lang="ja-JP" altLang="en-US"/>
              <a:pPr>
                <a:defRPr/>
              </a:pPr>
              <a:t>2021/6/3</a:t>
            </a:fld>
            <a:endParaRPr lang="ja-JP" altLang="en-US"/>
          </a:p>
        </p:txBody>
      </p:sp>
      <p:sp>
        <p:nvSpPr>
          <p:cNvPr id="6" name="フッター プレースホルダ 4">
            <a:extLst>
              <a:ext uri="{FF2B5EF4-FFF2-40B4-BE49-F238E27FC236}">
                <a16:creationId xmlns:a16="http://schemas.microsoft.com/office/drawing/2014/main" id="{B1C58BD8-B509-514C-A126-F604BEF9C070}"/>
              </a:ext>
            </a:extLst>
          </p:cNvPr>
          <p:cNvSpPr>
            <a:spLocks noGrp="1"/>
          </p:cNvSpPr>
          <p:nvPr>
            <p:ph type="ftr" sz="quarter" idx="11"/>
          </p:nvPr>
        </p:nvSpPr>
        <p:spPr/>
        <p:txBody>
          <a:bodyPr/>
          <a:lstStyle>
            <a:lvl1pPr>
              <a:defRPr/>
            </a:lvl1pPr>
          </a:lstStyle>
          <a:p>
            <a:pPr>
              <a:defRPr/>
            </a:pPr>
            <a:r>
              <a:rPr lang="ja-JP" altLang="en-US"/>
              <a:t>申請者：○○○○</a:t>
            </a:r>
          </a:p>
        </p:txBody>
      </p:sp>
      <p:sp>
        <p:nvSpPr>
          <p:cNvPr id="7" name="スライド番号プレースホルダ 5">
            <a:extLst>
              <a:ext uri="{FF2B5EF4-FFF2-40B4-BE49-F238E27FC236}">
                <a16:creationId xmlns:a16="http://schemas.microsoft.com/office/drawing/2014/main" id="{D303D464-4BF5-E64D-95FA-BE80418358B1}"/>
              </a:ext>
            </a:extLst>
          </p:cNvPr>
          <p:cNvSpPr>
            <a:spLocks noGrp="1"/>
          </p:cNvSpPr>
          <p:nvPr>
            <p:ph type="sldNum" sz="quarter" idx="12"/>
          </p:nvPr>
        </p:nvSpPr>
        <p:spPr/>
        <p:txBody>
          <a:bodyPr/>
          <a:lstStyle>
            <a:lvl1pPr>
              <a:defRPr/>
            </a:lvl1pPr>
          </a:lstStyle>
          <a:p>
            <a:pPr>
              <a:defRPr/>
            </a:pPr>
            <a:fld id="{9DA8157B-2B23-6C46-8F8E-F14AFA660B9E}" type="slidenum">
              <a:rPr lang="ja-JP" altLang="en-US"/>
              <a:pPr>
                <a:defRPr/>
              </a:pPr>
              <a:t>‹#›</a:t>
            </a:fld>
            <a:endParaRPr lang="ja-JP" altLang="en-US"/>
          </a:p>
        </p:txBody>
      </p:sp>
    </p:spTree>
    <p:extLst>
      <p:ext uri="{BB962C8B-B14F-4D97-AF65-F5344CB8AC3E}">
        <p14:creationId xmlns:p14="http://schemas.microsoft.com/office/powerpoint/2010/main" val="1601807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7832AFFC-96E3-C442-8A63-66D972226A17}"/>
              </a:ext>
            </a:extLst>
          </p:cNvPr>
          <p:cNvSpPr>
            <a:spLocks noGrp="1"/>
          </p:cNvSpPr>
          <p:nvPr>
            <p:ph type="title"/>
          </p:nvPr>
        </p:nvSpPr>
        <p:spPr bwMode="auto">
          <a:xfrm>
            <a:off x="514350" y="274638"/>
            <a:ext cx="92583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a:extLst>
              <a:ext uri="{FF2B5EF4-FFF2-40B4-BE49-F238E27FC236}">
                <a16:creationId xmlns:a16="http://schemas.microsoft.com/office/drawing/2014/main" id="{B9FB8AAE-E8F7-994F-A55F-1C1D30386E2B}"/>
              </a:ext>
            </a:extLst>
          </p:cNvPr>
          <p:cNvSpPr>
            <a:spLocks noGrp="1"/>
          </p:cNvSpPr>
          <p:nvPr>
            <p:ph type="body" idx="1"/>
          </p:nvPr>
        </p:nvSpPr>
        <p:spPr bwMode="auto">
          <a:xfrm>
            <a:off x="514350" y="1600200"/>
            <a:ext cx="92583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120D31D6-AF8D-F04B-BF61-9788992B941E}"/>
              </a:ext>
            </a:extLst>
          </p:cNvPr>
          <p:cNvSpPr>
            <a:spLocks noGrp="1"/>
          </p:cNvSpPr>
          <p:nvPr>
            <p:ph type="dt" sz="half" idx="2"/>
          </p:nvPr>
        </p:nvSpPr>
        <p:spPr>
          <a:xfrm>
            <a:off x="514350" y="6356350"/>
            <a:ext cx="24003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7E298706-8A31-1B47-845E-4EE54B2E9112}" type="datetime1">
              <a:rPr lang="ja-JP" altLang="en-US"/>
              <a:pPr>
                <a:defRPr/>
              </a:pPr>
              <a:t>2021/6/3</a:t>
            </a:fld>
            <a:endParaRPr lang="ja-JP" altLang="en-US"/>
          </a:p>
        </p:txBody>
      </p:sp>
      <p:sp>
        <p:nvSpPr>
          <p:cNvPr id="5" name="フッター プレースホルダ 4">
            <a:extLst>
              <a:ext uri="{FF2B5EF4-FFF2-40B4-BE49-F238E27FC236}">
                <a16:creationId xmlns:a16="http://schemas.microsoft.com/office/drawing/2014/main" id="{C62CF124-EF6F-274F-B41E-64AFCF3D0E65}"/>
              </a:ext>
            </a:extLst>
          </p:cNvPr>
          <p:cNvSpPr>
            <a:spLocks noGrp="1"/>
          </p:cNvSpPr>
          <p:nvPr>
            <p:ph type="ftr" sz="quarter" idx="3"/>
          </p:nvPr>
        </p:nvSpPr>
        <p:spPr>
          <a:xfrm>
            <a:off x="3514725" y="6356350"/>
            <a:ext cx="325755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54F8DB5C-B2BB-804B-A840-DC46F99F12DA}"/>
              </a:ext>
            </a:extLst>
          </p:cNvPr>
          <p:cNvSpPr>
            <a:spLocks noGrp="1"/>
          </p:cNvSpPr>
          <p:nvPr>
            <p:ph type="sldNum" sz="quarter" idx="4"/>
          </p:nvPr>
        </p:nvSpPr>
        <p:spPr>
          <a:xfrm>
            <a:off x="7372350" y="6356350"/>
            <a:ext cx="24003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charset="0"/>
                <a:ea typeface="ＭＳ Ｐゴシック" charset="-128"/>
              </a:defRPr>
            </a:lvl1pPr>
          </a:lstStyle>
          <a:p>
            <a:pPr>
              <a:defRPr/>
            </a:pPr>
            <a:fld id="{BA632255-8643-F74A-8E82-05F3D28BDDC8}"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B514D5-A215-BA48-803F-88AA3E5D8294}"/>
              </a:ext>
            </a:extLst>
          </p:cNvPr>
          <p:cNvSpPr>
            <a:spLocks noGrp="1"/>
          </p:cNvSpPr>
          <p:nvPr>
            <p:ph type="title"/>
          </p:nvPr>
        </p:nvSpPr>
        <p:spPr>
          <a:xfrm>
            <a:off x="966788" y="447675"/>
            <a:ext cx="8856662" cy="1143000"/>
          </a:xfrm>
        </p:spPr>
        <p:txBody>
          <a:bodyPr/>
          <a:lstStyle/>
          <a:p>
            <a:pPr fontAlgn="auto">
              <a:spcBef>
                <a:spcPts val="0"/>
              </a:spcBef>
              <a:spcAft>
                <a:spcPts val="0"/>
              </a:spcAft>
              <a:defRPr/>
            </a:pPr>
            <a:r>
              <a:rPr lang="ja-JP" altLang="en-US" sz="2800" b="1" dirty="0">
                <a:latin typeface="+mj-ea"/>
              </a:rPr>
              <a:t>日本臨床歯周病学会</a:t>
            </a:r>
            <a:r>
              <a:rPr lang="ja-JP" altLang="en-US" sz="2800" b="1">
                <a:latin typeface="+mj-ea"/>
              </a:rPr>
              <a:t>　指導医</a:t>
            </a:r>
            <a:br>
              <a:rPr lang="en-US" altLang="ja-JP" sz="2800" dirty="0">
                <a:latin typeface="+mj-ea"/>
              </a:rPr>
            </a:br>
            <a:r>
              <a:rPr lang="ja-JP" altLang="en-US" sz="2800" b="1" dirty="0">
                <a:latin typeface="+mj-ea"/>
              </a:rPr>
              <a:t>「症例提出用テンプレート」　の使用法について</a:t>
            </a:r>
            <a:endParaRPr lang="ja-JP" altLang="en-US" dirty="0"/>
          </a:p>
        </p:txBody>
      </p:sp>
      <p:sp>
        <p:nvSpPr>
          <p:cNvPr id="3" name="コンテンツ プレースホルダー 2">
            <a:extLst>
              <a:ext uri="{FF2B5EF4-FFF2-40B4-BE49-F238E27FC236}">
                <a16:creationId xmlns:a16="http://schemas.microsoft.com/office/drawing/2014/main" id="{D1983184-BB0F-8040-8980-B3992ECB173F}"/>
              </a:ext>
            </a:extLst>
          </p:cNvPr>
          <p:cNvSpPr>
            <a:spLocks noGrp="1"/>
          </p:cNvSpPr>
          <p:nvPr>
            <p:ph idx="1"/>
          </p:nvPr>
        </p:nvSpPr>
        <p:spPr>
          <a:xfrm>
            <a:off x="534988" y="1916113"/>
            <a:ext cx="9258300" cy="4205287"/>
          </a:xfrm>
        </p:spPr>
        <p:txBody>
          <a:bodyPr/>
          <a:lstStyle/>
          <a:p>
            <a:pPr>
              <a:buFont typeface="Arial" charset="0"/>
              <a:buChar char="•"/>
              <a:defRPr/>
            </a:pPr>
            <a:r>
              <a:rPr lang="ja-JP" altLang="en-US" sz="2400" dirty="0"/>
              <a:t>すべてのページに</a:t>
            </a:r>
            <a:r>
              <a:rPr lang="ja-JP" altLang="en-US" sz="2400" b="1" dirty="0">
                <a:latin typeface="ＭＳ Ｐゴシック" pitchFamily="50" charset="-128"/>
              </a:rPr>
              <a:t>申請者氏名</a:t>
            </a:r>
            <a:r>
              <a:rPr lang="ja-JP" altLang="en-US" sz="2400" dirty="0">
                <a:latin typeface="ＭＳ Ｐゴシック" pitchFamily="50" charset="-128"/>
              </a:rPr>
              <a:t>、</a:t>
            </a:r>
            <a:r>
              <a:rPr lang="ja-JP" altLang="en-US" sz="2400" b="1" dirty="0"/>
              <a:t>症例番号</a:t>
            </a:r>
            <a:r>
              <a:rPr lang="ja-JP" altLang="en-US" sz="2400" dirty="0"/>
              <a:t>おびよ</a:t>
            </a:r>
            <a:r>
              <a:rPr lang="ja-JP" altLang="en-US" sz="2400" dirty="0">
                <a:latin typeface="ＭＳ Ｐゴシック" pitchFamily="50" charset="-128"/>
              </a:rPr>
              <a:t>資料採取日の</a:t>
            </a:r>
            <a:r>
              <a:rPr lang="ja-JP" altLang="en-US" sz="2400" b="1" dirty="0">
                <a:latin typeface="ＭＳ Ｐゴシック" pitchFamily="50" charset="-128"/>
              </a:rPr>
              <a:t>年月日</a:t>
            </a:r>
            <a:r>
              <a:rPr lang="ja-JP" altLang="en-US" sz="2400" dirty="0">
                <a:latin typeface="ＭＳ Ｐゴシック" pitchFamily="50" charset="-128"/>
              </a:rPr>
              <a:t>を記入してください。</a:t>
            </a:r>
          </a:p>
          <a:p>
            <a:pPr>
              <a:buFont typeface="Arial" charset="0"/>
              <a:buChar char="•"/>
              <a:defRPr/>
            </a:pPr>
            <a:r>
              <a:rPr lang="ja-JP" altLang="en-US" sz="2400" dirty="0">
                <a:latin typeface="ＭＳ Ｐゴシック" pitchFamily="50" charset="-128"/>
              </a:rPr>
              <a:t>スライド ２、３、４、７ は必須です。　</a:t>
            </a:r>
          </a:p>
          <a:p>
            <a:pPr>
              <a:buFont typeface="Arial" charset="0"/>
              <a:buChar char="•"/>
              <a:defRPr/>
            </a:pPr>
            <a:r>
              <a:rPr lang="ja-JP" altLang="en-US" sz="2400" dirty="0">
                <a:latin typeface="ＭＳ Ｐゴシック" pitchFamily="50" charset="-128"/>
              </a:rPr>
              <a:t>Ｘ線写真を上下顎に分けて提出する場合は、スライド ７の代わりにスライド ８、９  を使用してください。　</a:t>
            </a:r>
          </a:p>
          <a:p>
            <a:pPr>
              <a:buFont typeface="Arial" charset="0"/>
              <a:buChar char="•"/>
              <a:defRPr/>
            </a:pPr>
            <a:r>
              <a:rPr lang="ja-JP" altLang="en-US" sz="2400" dirty="0">
                <a:latin typeface="+mj-ea"/>
              </a:rPr>
              <a:t>術中写真は</a:t>
            </a:r>
            <a:r>
              <a:rPr lang="ja-JP" altLang="en-US" sz="2400" dirty="0">
                <a:latin typeface="ＭＳ Ｐゴシック" pitchFamily="50" charset="-128"/>
              </a:rPr>
              <a:t>スライド </a:t>
            </a:r>
            <a:r>
              <a:rPr lang="en-US" altLang="ja-JP" sz="2400" dirty="0">
                <a:latin typeface="ＭＳ Ｐゴシック" pitchFamily="50" charset="-128"/>
              </a:rPr>
              <a:t>10</a:t>
            </a:r>
            <a:r>
              <a:rPr lang="ja-JP" altLang="en-US" sz="2400" dirty="0">
                <a:latin typeface="+mj-ea"/>
              </a:rPr>
              <a:t>を使用してください。　</a:t>
            </a:r>
          </a:p>
          <a:p>
            <a:pPr>
              <a:buFont typeface="Arial" charset="0"/>
              <a:buChar char="•"/>
              <a:defRPr/>
            </a:pPr>
            <a:r>
              <a:rPr lang="ja-JP" altLang="en-US" sz="2400" dirty="0">
                <a:latin typeface="ＭＳ Ｐゴシック" pitchFamily="50" charset="-128"/>
              </a:rPr>
              <a:t>スライド </a:t>
            </a:r>
            <a:r>
              <a:rPr lang="en-US" altLang="ja-JP" sz="2400" dirty="0">
                <a:latin typeface="ＭＳ Ｐゴシック" pitchFamily="50" charset="-128"/>
              </a:rPr>
              <a:t>11</a:t>
            </a:r>
            <a:r>
              <a:rPr lang="ja-JP" altLang="en-US" sz="2400" dirty="0">
                <a:latin typeface="ＭＳ Ｐゴシック" pitchFamily="50" charset="-128"/>
              </a:rPr>
              <a:t> </a:t>
            </a:r>
            <a:r>
              <a:rPr lang="ja-JP" altLang="en-US" sz="2400" dirty="0">
                <a:latin typeface="+mj-ea"/>
              </a:rPr>
              <a:t>以降は、</a:t>
            </a:r>
            <a:r>
              <a:rPr lang="ja-JP" altLang="en-US" sz="2400" dirty="0"/>
              <a:t>必要と思われる</a:t>
            </a:r>
            <a:r>
              <a:rPr lang="ja-JP" altLang="en-US" sz="2400" dirty="0">
                <a:latin typeface="ＭＳ Ｐゴシック" pitchFamily="50" charset="-128"/>
              </a:rPr>
              <a:t>口腔内写真およびＸ線写真を適宜追加してください</a:t>
            </a:r>
            <a:endParaRPr lang="ja-JP" altLang="en-US" sz="2400" dirty="0"/>
          </a:p>
        </p:txBody>
      </p:sp>
      <p:pic>
        <p:nvPicPr>
          <p:cNvPr id="15363" name="図 10">
            <a:extLst>
              <a:ext uri="{FF2B5EF4-FFF2-40B4-BE49-F238E27FC236}">
                <a16:creationId xmlns:a16="http://schemas.microsoft.com/office/drawing/2014/main" id="{147474BE-5C28-FA4B-865F-BF72404F61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450" y="614363"/>
            <a:ext cx="863600" cy="81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正方形/長方形 27">
            <a:extLst>
              <a:ext uri="{FF2B5EF4-FFF2-40B4-BE49-F238E27FC236}">
                <a16:creationId xmlns:a16="http://schemas.microsoft.com/office/drawing/2014/main" id="{DFB75828-9FD1-B84E-8436-8CFDE4672D54}"/>
              </a:ext>
            </a:extLst>
          </p:cNvPr>
          <p:cNvSpPr>
            <a:spLocks noChangeArrowheads="1"/>
          </p:cNvSpPr>
          <p:nvPr/>
        </p:nvSpPr>
        <p:spPr bwMode="auto">
          <a:xfrm>
            <a:off x="461963" y="2784475"/>
            <a:ext cx="2479675"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600">
                <a:solidFill>
                  <a:srgbClr val="00B0F0"/>
                </a:solidFill>
                <a:latin typeface="HGPｺﾞｼｯｸE" panose="020B0900000000000000" pitchFamily="34" charset="-128"/>
                <a:ea typeface="HGPｺﾞｼｯｸE" panose="020B0900000000000000" pitchFamily="34" charset="-128"/>
              </a:rPr>
              <a:t>外科処置は必要に応じて適宜スライドを追加して口腔内写真および説明を記載して下さい。</a:t>
            </a:r>
            <a:endParaRPr lang="en-US" altLang="ja-JP" sz="1600">
              <a:solidFill>
                <a:srgbClr val="00B0F0"/>
              </a:solidFill>
              <a:latin typeface="HGPｺﾞｼｯｸE" panose="020B0900000000000000" pitchFamily="34" charset="-128"/>
              <a:ea typeface="HGPｺﾞｼｯｸE" panose="020B0900000000000000" pitchFamily="34" charset="-128"/>
            </a:endParaRPr>
          </a:p>
        </p:txBody>
      </p:sp>
      <p:sp>
        <p:nvSpPr>
          <p:cNvPr id="4" name="正方形/長方形 3">
            <a:extLst>
              <a:ext uri="{FF2B5EF4-FFF2-40B4-BE49-F238E27FC236}">
                <a16:creationId xmlns:a16="http://schemas.microsoft.com/office/drawing/2014/main" id="{F05429F9-AA59-354E-9F82-1C1B078E73AB}"/>
              </a:ext>
            </a:extLst>
          </p:cNvPr>
          <p:cNvSpPr/>
          <p:nvPr/>
        </p:nvSpPr>
        <p:spPr>
          <a:xfrm>
            <a:off x="6929438" y="4429125"/>
            <a:ext cx="3214687"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noFill/>
            </a:endParaRPr>
          </a:p>
        </p:txBody>
      </p:sp>
      <p:sp>
        <p:nvSpPr>
          <p:cNvPr id="5" name="正方形/長方形 4">
            <a:extLst>
              <a:ext uri="{FF2B5EF4-FFF2-40B4-BE49-F238E27FC236}">
                <a16:creationId xmlns:a16="http://schemas.microsoft.com/office/drawing/2014/main" id="{E7D108F5-EA62-5249-8233-E9F051246A04}"/>
              </a:ext>
            </a:extLst>
          </p:cNvPr>
          <p:cNvSpPr/>
          <p:nvPr/>
        </p:nvSpPr>
        <p:spPr>
          <a:xfrm>
            <a:off x="3571875" y="1571625"/>
            <a:ext cx="3214688"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noFill/>
            </a:endParaRPr>
          </a:p>
        </p:txBody>
      </p:sp>
      <p:sp>
        <p:nvSpPr>
          <p:cNvPr id="6" name="正方形/長方形 5">
            <a:extLst>
              <a:ext uri="{FF2B5EF4-FFF2-40B4-BE49-F238E27FC236}">
                <a16:creationId xmlns:a16="http://schemas.microsoft.com/office/drawing/2014/main" id="{4B3E52C7-44C2-C346-84CB-DAA33D30CA9F}"/>
              </a:ext>
            </a:extLst>
          </p:cNvPr>
          <p:cNvSpPr/>
          <p:nvPr/>
        </p:nvSpPr>
        <p:spPr>
          <a:xfrm>
            <a:off x="6929438" y="1571625"/>
            <a:ext cx="3214687"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noFill/>
            </a:endParaRPr>
          </a:p>
        </p:txBody>
      </p:sp>
      <p:sp>
        <p:nvSpPr>
          <p:cNvPr id="7" name="正方形/長方形 6">
            <a:extLst>
              <a:ext uri="{FF2B5EF4-FFF2-40B4-BE49-F238E27FC236}">
                <a16:creationId xmlns:a16="http://schemas.microsoft.com/office/drawing/2014/main" id="{1CCF7B7E-AFF3-E14F-9D60-AC7BA3E82D0A}"/>
              </a:ext>
            </a:extLst>
          </p:cNvPr>
          <p:cNvSpPr/>
          <p:nvPr/>
        </p:nvSpPr>
        <p:spPr>
          <a:xfrm>
            <a:off x="111125" y="1774825"/>
            <a:ext cx="3182938" cy="769938"/>
          </a:xfrm>
          <a:prstGeom prst="rect">
            <a:avLst/>
          </a:prstGeom>
        </p:spPr>
        <p:txBody>
          <a:bodyPr>
            <a:spAutoFit/>
          </a:bodyPr>
          <a:lstStyle/>
          <a:p>
            <a:pPr eaLnBrk="1" fontAlgn="auto" hangingPunct="1">
              <a:spcBef>
                <a:spcPts val="0"/>
              </a:spcBef>
              <a:spcAft>
                <a:spcPts val="0"/>
              </a:spcAft>
              <a:defRPr/>
            </a:pPr>
            <a:r>
              <a:rPr lang="ja-JP" altLang="en-US" sz="2400" b="1" dirty="0">
                <a:latin typeface="+mj-ea"/>
                <a:ea typeface="+mj-ea"/>
              </a:rPr>
              <a:t>　</a:t>
            </a:r>
            <a:r>
              <a:rPr lang="ja-JP" altLang="en-US" sz="2000" dirty="0">
                <a:latin typeface="+mj-ea"/>
                <a:ea typeface="+mj-ea"/>
              </a:rPr>
              <a:t>部位：</a:t>
            </a:r>
            <a:endParaRPr lang="en-US" altLang="ja-JP" sz="2000" dirty="0">
              <a:latin typeface="+mj-ea"/>
              <a:ea typeface="+mj-ea"/>
            </a:endParaRPr>
          </a:p>
          <a:p>
            <a:pPr eaLnBrk="1" fontAlgn="auto" hangingPunct="1">
              <a:spcBef>
                <a:spcPts val="0"/>
              </a:spcBef>
              <a:spcAft>
                <a:spcPts val="0"/>
              </a:spcAft>
              <a:defRPr/>
            </a:pPr>
            <a:r>
              <a:rPr lang="ja-JP" altLang="en-US" sz="2000" dirty="0">
                <a:latin typeface="+mj-ea"/>
                <a:ea typeface="+mj-ea"/>
              </a:rPr>
              <a:t>　術式：　　</a:t>
            </a:r>
          </a:p>
        </p:txBody>
      </p:sp>
      <p:sp>
        <p:nvSpPr>
          <p:cNvPr id="9" name="正方形/長方形 8">
            <a:extLst>
              <a:ext uri="{FF2B5EF4-FFF2-40B4-BE49-F238E27FC236}">
                <a16:creationId xmlns:a16="http://schemas.microsoft.com/office/drawing/2014/main" id="{CFD9244E-BDA7-6C47-831B-A46FE8F7273D}"/>
              </a:ext>
            </a:extLst>
          </p:cNvPr>
          <p:cNvSpPr/>
          <p:nvPr/>
        </p:nvSpPr>
        <p:spPr>
          <a:xfrm>
            <a:off x="214313" y="4429125"/>
            <a:ext cx="3214687"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noFill/>
            </a:endParaRPr>
          </a:p>
        </p:txBody>
      </p:sp>
      <p:sp>
        <p:nvSpPr>
          <p:cNvPr id="10" name="正方形/長方形 9">
            <a:extLst>
              <a:ext uri="{FF2B5EF4-FFF2-40B4-BE49-F238E27FC236}">
                <a16:creationId xmlns:a16="http://schemas.microsoft.com/office/drawing/2014/main" id="{39CD797B-F230-C34B-B4FF-6B7398DC9E49}"/>
              </a:ext>
            </a:extLst>
          </p:cNvPr>
          <p:cNvSpPr/>
          <p:nvPr/>
        </p:nvSpPr>
        <p:spPr>
          <a:xfrm>
            <a:off x="3595688" y="4429125"/>
            <a:ext cx="3214687"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noFill/>
            </a:endParaRPr>
          </a:p>
        </p:txBody>
      </p:sp>
      <p:sp>
        <p:nvSpPr>
          <p:cNvPr id="25608" name="正方形/長方形 10">
            <a:extLst>
              <a:ext uri="{FF2B5EF4-FFF2-40B4-BE49-F238E27FC236}">
                <a16:creationId xmlns:a16="http://schemas.microsoft.com/office/drawing/2014/main" id="{36E38854-FF53-D54B-9023-1137AD316F65}"/>
              </a:ext>
            </a:extLst>
          </p:cNvPr>
          <p:cNvSpPr>
            <a:spLocks noChangeArrowheads="1"/>
          </p:cNvSpPr>
          <p:nvPr/>
        </p:nvSpPr>
        <p:spPr bwMode="auto">
          <a:xfrm>
            <a:off x="6929438" y="3987800"/>
            <a:ext cx="29924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09" name="正方形/長方形 11">
            <a:extLst>
              <a:ext uri="{FF2B5EF4-FFF2-40B4-BE49-F238E27FC236}">
                <a16:creationId xmlns:a16="http://schemas.microsoft.com/office/drawing/2014/main" id="{AA461587-26BE-A240-86BC-5107227095DC}"/>
              </a:ext>
            </a:extLst>
          </p:cNvPr>
          <p:cNvSpPr>
            <a:spLocks noChangeArrowheads="1"/>
          </p:cNvSpPr>
          <p:nvPr/>
        </p:nvSpPr>
        <p:spPr bwMode="auto">
          <a:xfrm>
            <a:off x="282575" y="3987800"/>
            <a:ext cx="28384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10" name="正方形/長方形 12">
            <a:extLst>
              <a:ext uri="{FF2B5EF4-FFF2-40B4-BE49-F238E27FC236}">
                <a16:creationId xmlns:a16="http://schemas.microsoft.com/office/drawing/2014/main" id="{1877489C-A1F2-334F-B4E3-E227A48F4F35}"/>
              </a:ext>
            </a:extLst>
          </p:cNvPr>
          <p:cNvSpPr>
            <a:spLocks noChangeArrowheads="1"/>
          </p:cNvSpPr>
          <p:nvPr/>
        </p:nvSpPr>
        <p:spPr bwMode="auto">
          <a:xfrm>
            <a:off x="3571875" y="1130300"/>
            <a:ext cx="2965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11" name="正方形/長方形 18">
            <a:extLst>
              <a:ext uri="{FF2B5EF4-FFF2-40B4-BE49-F238E27FC236}">
                <a16:creationId xmlns:a16="http://schemas.microsoft.com/office/drawing/2014/main" id="{4B612C95-BBFA-014A-AEA0-BEFBAB5956F6}"/>
              </a:ext>
            </a:extLst>
          </p:cNvPr>
          <p:cNvSpPr>
            <a:spLocks noChangeArrowheads="1"/>
          </p:cNvSpPr>
          <p:nvPr/>
        </p:nvSpPr>
        <p:spPr bwMode="auto">
          <a:xfrm>
            <a:off x="7943850" y="5335588"/>
            <a:ext cx="1428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5612" name="正方形/長方形 20">
            <a:extLst>
              <a:ext uri="{FF2B5EF4-FFF2-40B4-BE49-F238E27FC236}">
                <a16:creationId xmlns:a16="http://schemas.microsoft.com/office/drawing/2014/main" id="{8DF595EB-38D9-B249-8B82-B3BF98CEAD46}"/>
              </a:ext>
            </a:extLst>
          </p:cNvPr>
          <p:cNvSpPr>
            <a:spLocks noChangeArrowheads="1"/>
          </p:cNvSpPr>
          <p:nvPr/>
        </p:nvSpPr>
        <p:spPr bwMode="auto">
          <a:xfrm>
            <a:off x="7858125" y="2478088"/>
            <a:ext cx="1428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5613" name="正方形/長方形 12">
            <a:extLst>
              <a:ext uri="{FF2B5EF4-FFF2-40B4-BE49-F238E27FC236}">
                <a16:creationId xmlns:a16="http://schemas.microsoft.com/office/drawing/2014/main" id="{D22ED4E9-E5E5-5847-9B42-7A63B8CC74E2}"/>
              </a:ext>
            </a:extLst>
          </p:cNvPr>
          <p:cNvSpPr>
            <a:spLocks noChangeArrowheads="1"/>
          </p:cNvSpPr>
          <p:nvPr/>
        </p:nvSpPr>
        <p:spPr bwMode="auto">
          <a:xfrm>
            <a:off x="7053263" y="1204913"/>
            <a:ext cx="2965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14" name="正方形/長方形 20">
            <a:extLst>
              <a:ext uri="{FF2B5EF4-FFF2-40B4-BE49-F238E27FC236}">
                <a16:creationId xmlns:a16="http://schemas.microsoft.com/office/drawing/2014/main" id="{E0E02B7F-B820-5E4B-B369-316FA11F0561}"/>
              </a:ext>
            </a:extLst>
          </p:cNvPr>
          <p:cNvSpPr>
            <a:spLocks noChangeArrowheads="1"/>
          </p:cNvSpPr>
          <p:nvPr/>
        </p:nvSpPr>
        <p:spPr bwMode="auto">
          <a:xfrm>
            <a:off x="4549775" y="2476500"/>
            <a:ext cx="1428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5615" name="正方形/長方形 11">
            <a:extLst>
              <a:ext uri="{FF2B5EF4-FFF2-40B4-BE49-F238E27FC236}">
                <a16:creationId xmlns:a16="http://schemas.microsoft.com/office/drawing/2014/main" id="{BDFB1828-AA11-3C43-B03F-012BE6A33BCA}"/>
              </a:ext>
            </a:extLst>
          </p:cNvPr>
          <p:cNvSpPr>
            <a:spLocks noChangeArrowheads="1"/>
          </p:cNvSpPr>
          <p:nvPr/>
        </p:nvSpPr>
        <p:spPr bwMode="auto">
          <a:xfrm>
            <a:off x="3759200" y="3956050"/>
            <a:ext cx="2840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16" name="正方形/長方形 20">
            <a:extLst>
              <a:ext uri="{FF2B5EF4-FFF2-40B4-BE49-F238E27FC236}">
                <a16:creationId xmlns:a16="http://schemas.microsoft.com/office/drawing/2014/main" id="{7B447F33-3507-6444-9D35-3C4BBE599992}"/>
              </a:ext>
            </a:extLst>
          </p:cNvPr>
          <p:cNvSpPr>
            <a:spLocks noChangeArrowheads="1"/>
          </p:cNvSpPr>
          <p:nvPr/>
        </p:nvSpPr>
        <p:spPr bwMode="auto">
          <a:xfrm>
            <a:off x="1255713" y="5335588"/>
            <a:ext cx="11318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5617" name="正方形/長方形 20">
            <a:extLst>
              <a:ext uri="{FF2B5EF4-FFF2-40B4-BE49-F238E27FC236}">
                <a16:creationId xmlns:a16="http://schemas.microsoft.com/office/drawing/2014/main" id="{010C77A7-6666-3746-A3C5-9143180DC95F}"/>
              </a:ext>
            </a:extLst>
          </p:cNvPr>
          <p:cNvSpPr>
            <a:spLocks noChangeArrowheads="1"/>
          </p:cNvSpPr>
          <p:nvPr/>
        </p:nvSpPr>
        <p:spPr bwMode="auto">
          <a:xfrm>
            <a:off x="4594225" y="5378450"/>
            <a:ext cx="11699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5618" name="正方形/長方形 10">
            <a:extLst>
              <a:ext uri="{FF2B5EF4-FFF2-40B4-BE49-F238E27FC236}">
                <a16:creationId xmlns:a16="http://schemas.microsoft.com/office/drawing/2014/main" id="{670A4D91-B0CF-8348-883A-F1C0143A7B59}"/>
              </a:ext>
            </a:extLst>
          </p:cNvPr>
          <p:cNvSpPr>
            <a:spLocks noChangeArrowheads="1"/>
          </p:cNvSpPr>
          <p:nvPr/>
        </p:nvSpPr>
        <p:spPr bwMode="auto">
          <a:xfrm>
            <a:off x="5426075" y="306388"/>
            <a:ext cx="4700588"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latin typeface="ＭＳ Ｐゴシック" panose="020B0600070205080204" pitchFamily="34" charset="-128"/>
              </a:rPr>
              <a:t>症例番号：　　　　申請者氏名：</a:t>
            </a:r>
          </a:p>
        </p:txBody>
      </p:sp>
      <p:sp>
        <p:nvSpPr>
          <p:cNvPr id="22" name="正方形/長方形 21">
            <a:extLst>
              <a:ext uri="{FF2B5EF4-FFF2-40B4-BE49-F238E27FC236}">
                <a16:creationId xmlns:a16="http://schemas.microsoft.com/office/drawing/2014/main" id="{26ED2CBD-6ACF-7F4D-A081-FD618A92DDB3}"/>
              </a:ext>
            </a:extLst>
          </p:cNvPr>
          <p:cNvSpPr/>
          <p:nvPr/>
        </p:nvSpPr>
        <p:spPr>
          <a:xfrm>
            <a:off x="579438" y="474663"/>
            <a:ext cx="1416050" cy="461962"/>
          </a:xfrm>
          <a:prstGeom prst="rect">
            <a:avLst/>
          </a:prstGeom>
        </p:spPr>
        <p:txBody>
          <a:bodyPr wrap="none">
            <a:spAutoFit/>
          </a:bodyPr>
          <a:lstStyle/>
          <a:p>
            <a:pPr eaLnBrk="1" fontAlgn="auto" hangingPunct="1">
              <a:spcBef>
                <a:spcPts val="0"/>
              </a:spcBef>
              <a:spcAft>
                <a:spcPts val="0"/>
              </a:spcAft>
              <a:defRPr/>
            </a:pPr>
            <a:r>
              <a:rPr lang="ja-JP" altLang="en-US" sz="2400" dirty="0">
                <a:latin typeface="+mj-ea"/>
                <a:ea typeface="ＭＳ Ｐゴシック" charset="-128"/>
              </a:rPr>
              <a:t>術中写真</a:t>
            </a:r>
            <a:endParaRPr lang="en-US" altLang="ja-JP" sz="2400" dirty="0">
              <a:latin typeface="+mj-ea"/>
              <a:ea typeface="ＭＳ Ｐゴシック"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正方形/長方形 1">
            <a:extLst>
              <a:ext uri="{FF2B5EF4-FFF2-40B4-BE49-F238E27FC236}">
                <a16:creationId xmlns:a16="http://schemas.microsoft.com/office/drawing/2014/main" id="{A58FB5E9-7593-B24B-9823-CD18A5CFFB49}"/>
              </a:ext>
            </a:extLst>
          </p:cNvPr>
          <p:cNvSpPr>
            <a:spLocks noChangeArrowheads="1"/>
          </p:cNvSpPr>
          <p:nvPr/>
        </p:nvSpPr>
        <p:spPr bwMode="auto">
          <a:xfrm>
            <a:off x="419100" y="2836863"/>
            <a:ext cx="940435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800">
                <a:solidFill>
                  <a:srgbClr val="00B0F0"/>
                </a:solidFill>
                <a:latin typeface="HGPｺﾞｼｯｸE" panose="020B0900000000000000" pitchFamily="34" charset="-128"/>
                <a:ea typeface="HGPｺﾞｼｯｸE" panose="020B0900000000000000" pitchFamily="34" charset="-128"/>
              </a:rPr>
              <a:t>追加したい口腔内写真やレントゲン写真があれば、スライドを増やして添付して下さい。</a:t>
            </a:r>
            <a:endParaRPr lang="en-US" altLang="ja-JP" sz="2800">
              <a:solidFill>
                <a:srgbClr val="00B0F0"/>
              </a:solidFill>
              <a:latin typeface="HGPｺﾞｼｯｸE" panose="020B0900000000000000" pitchFamily="34" charset="-128"/>
              <a:ea typeface="HGPｺﾞｼｯｸE" panose="020B0900000000000000" pitchFamily="34" charset="-128"/>
            </a:endParaRPr>
          </a:p>
          <a:p>
            <a:pPr eaLnBrk="1" hangingPunct="1">
              <a:spcBef>
                <a:spcPct val="0"/>
              </a:spcBef>
              <a:buFontTx/>
              <a:buNone/>
            </a:pPr>
            <a:r>
              <a:rPr lang="ja-JP" altLang="en-US" sz="2800">
                <a:solidFill>
                  <a:srgbClr val="00B0F0"/>
                </a:solidFill>
                <a:latin typeface="HGPｺﾞｼｯｸE" panose="020B0900000000000000" pitchFamily="34" charset="-128"/>
                <a:ea typeface="HGPｺﾞｼｯｸE" panose="020B0900000000000000" pitchFamily="34" charset="-128"/>
              </a:rPr>
              <a:t>適宜、追加した資料の説明を明記して下さい。</a:t>
            </a:r>
            <a:endParaRPr lang="en-US" altLang="ja-JP" sz="2800">
              <a:solidFill>
                <a:srgbClr val="00B0F0"/>
              </a:solidFill>
              <a:latin typeface="HGPｺﾞｼｯｸE" panose="020B0900000000000000" pitchFamily="34" charset="-128"/>
              <a:ea typeface="HGPｺﾞｼｯｸE" panose="020B0900000000000000" pitchFamily="34" charset="-128"/>
            </a:endParaRPr>
          </a:p>
        </p:txBody>
      </p:sp>
      <p:sp>
        <p:nvSpPr>
          <p:cNvPr id="27650" name="正方形/長方形 10">
            <a:extLst>
              <a:ext uri="{FF2B5EF4-FFF2-40B4-BE49-F238E27FC236}">
                <a16:creationId xmlns:a16="http://schemas.microsoft.com/office/drawing/2014/main" id="{15635061-76BC-A54F-82F5-16AE837D9FD3}"/>
              </a:ext>
            </a:extLst>
          </p:cNvPr>
          <p:cNvSpPr>
            <a:spLocks noChangeArrowheads="1"/>
          </p:cNvSpPr>
          <p:nvPr/>
        </p:nvSpPr>
        <p:spPr bwMode="auto">
          <a:xfrm>
            <a:off x="5426075" y="306388"/>
            <a:ext cx="4700588"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latin typeface="ＭＳ Ｐゴシック" panose="020B0600070205080204" pitchFamily="34" charset="-128"/>
              </a:rPr>
              <a:t>症例番号：　　　　申請者氏名：</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正方形/長方形 10">
            <a:extLst>
              <a:ext uri="{FF2B5EF4-FFF2-40B4-BE49-F238E27FC236}">
                <a16:creationId xmlns:a16="http://schemas.microsoft.com/office/drawing/2014/main" id="{0912A276-7E47-234F-B6F2-A185815E64A8}"/>
              </a:ext>
            </a:extLst>
          </p:cNvPr>
          <p:cNvSpPr>
            <a:spLocks noChangeArrowheads="1"/>
          </p:cNvSpPr>
          <p:nvPr/>
        </p:nvSpPr>
        <p:spPr bwMode="auto">
          <a:xfrm>
            <a:off x="4756150" y="6226175"/>
            <a:ext cx="52927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solidFill>
                  <a:srgbClr val="00B0F0"/>
                </a:solidFill>
                <a:latin typeface="HGPｺﾞｼｯｸE" panose="020B0900000000000000" pitchFamily="34" charset="-128"/>
                <a:ea typeface="HGPｺﾞｼｯｸE" panose="020B0900000000000000" pitchFamily="34" charset="-128"/>
              </a:rPr>
              <a:t>外科処置の回数に応じて適宜記載して下さい。</a:t>
            </a:r>
            <a:endParaRPr lang="en-US" altLang="ja-JP" sz="2000">
              <a:solidFill>
                <a:srgbClr val="00B0F0"/>
              </a:solidFill>
              <a:latin typeface="HGPｺﾞｼｯｸE" panose="020B0900000000000000" pitchFamily="34" charset="-128"/>
              <a:ea typeface="HGPｺﾞｼｯｸE" panose="020B0900000000000000" pitchFamily="34" charset="-128"/>
            </a:endParaRPr>
          </a:p>
        </p:txBody>
      </p:sp>
      <p:sp>
        <p:nvSpPr>
          <p:cNvPr id="16386" name="テキスト ボックス 3">
            <a:extLst>
              <a:ext uri="{FF2B5EF4-FFF2-40B4-BE49-F238E27FC236}">
                <a16:creationId xmlns:a16="http://schemas.microsoft.com/office/drawing/2014/main" id="{24EDFA56-265F-7744-901F-A0AA9E45D69F}"/>
              </a:ext>
            </a:extLst>
          </p:cNvPr>
          <p:cNvSpPr txBox="1">
            <a:spLocks noChangeArrowheads="1"/>
          </p:cNvSpPr>
          <p:nvPr/>
        </p:nvSpPr>
        <p:spPr bwMode="auto">
          <a:xfrm>
            <a:off x="598488" y="1914525"/>
            <a:ext cx="95011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症例番号　　　　　： 初診時　　　才、　　性　</a:t>
            </a:r>
          </a:p>
        </p:txBody>
      </p:sp>
      <p:sp>
        <p:nvSpPr>
          <p:cNvPr id="16387" name="テキスト ボックス 5">
            <a:extLst>
              <a:ext uri="{FF2B5EF4-FFF2-40B4-BE49-F238E27FC236}">
                <a16:creationId xmlns:a16="http://schemas.microsoft.com/office/drawing/2014/main" id="{D7836DB9-B890-5749-A70D-4EC56F4355D6}"/>
              </a:ext>
            </a:extLst>
          </p:cNvPr>
          <p:cNvSpPr txBox="1">
            <a:spLocks noChangeArrowheads="1"/>
          </p:cNvSpPr>
          <p:nvPr/>
        </p:nvSpPr>
        <p:spPr bwMode="auto">
          <a:xfrm>
            <a:off x="598488" y="2486025"/>
            <a:ext cx="857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初　診　時：　　　　</a:t>
            </a:r>
            <a:r>
              <a:rPr lang="en-US" altLang="ja-JP" sz="2400"/>
              <a:t>                  </a:t>
            </a:r>
            <a:r>
              <a:rPr lang="ja-JP" altLang="en-US" sz="2400"/>
              <a:t>　　　　　</a:t>
            </a:r>
            <a:r>
              <a:rPr lang="en-US" altLang="ja-JP" sz="2400"/>
              <a:t> </a:t>
            </a:r>
            <a:r>
              <a:rPr lang="ja-JP" altLang="en-US" sz="2400"/>
              <a:t>年　　　月　　　日　</a:t>
            </a:r>
          </a:p>
        </p:txBody>
      </p:sp>
      <p:sp>
        <p:nvSpPr>
          <p:cNvPr id="16388" name="テキスト ボックス 6">
            <a:extLst>
              <a:ext uri="{FF2B5EF4-FFF2-40B4-BE49-F238E27FC236}">
                <a16:creationId xmlns:a16="http://schemas.microsoft.com/office/drawing/2014/main" id="{F4925F7F-1E15-DF40-9E45-F5F404C44EF7}"/>
              </a:ext>
            </a:extLst>
          </p:cNvPr>
          <p:cNvSpPr txBox="1">
            <a:spLocks noChangeArrowheads="1"/>
          </p:cNvSpPr>
          <p:nvPr/>
        </p:nvSpPr>
        <p:spPr bwMode="auto">
          <a:xfrm>
            <a:off x="598488" y="3057525"/>
            <a:ext cx="8572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メインテナンス（</a:t>
            </a:r>
            <a:r>
              <a:rPr lang="en-US" altLang="ja-JP" sz="2400"/>
              <a:t>SPT)</a:t>
            </a:r>
            <a:r>
              <a:rPr lang="ja-JP" altLang="en-US" sz="2400"/>
              <a:t>移行時：　　　　　年　　　月　　　日　</a:t>
            </a:r>
          </a:p>
        </p:txBody>
      </p:sp>
      <p:sp>
        <p:nvSpPr>
          <p:cNvPr id="16389" name="テキスト ボックス 7">
            <a:extLst>
              <a:ext uri="{FF2B5EF4-FFF2-40B4-BE49-F238E27FC236}">
                <a16:creationId xmlns:a16="http://schemas.microsoft.com/office/drawing/2014/main" id="{63523294-210E-C846-BBC6-8FF43193F276}"/>
              </a:ext>
            </a:extLst>
          </p:cNvPr>
          <p:cNvSpPr txBox="1">
            <a:spLocks noChangeArrowheads="1"/>
          </p:cNvSpPr>
          <p:nvPr/>
        </p:nvSpPr>
        <p:spPr bwMode="auto">
          <a:xfrm>
            <a:off x="598488" y="4117975"/>
            <a:ext cx="9450387"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歯周外科・インプラント埋入外科手術　</a:t>
            </a:r>
            <a:r>
              <a:rPr lang="ja-JP" altLang="en-US" sz="1800" b="1"/>
              <a:t>（詳細は術式やインプラントの種類など）</a:t>
            </a:r>
            <a:endParaRPr lang="en-US" altLang="ja-JP" sz="1800" b="1"/>
          </a:p>
          <a:p>
            <a:pPr eaLnBrk="1" hangingPunct="1">
              <a:spcBef>
                <a:spcPct val="0"/>
              </a:spcBef>
              <a:buFontTx/>
              <a:buNone/>
            </a:pPr>
            <a:endParaRPr lang="en-US" altLang="ja-JP" sz="2400"/>
          </a:p>
          <a:p>
            <a:pPr eaLnBrk="1" hangingPunct="1">
              <a:spcBef>
                <a:spcPct val="0"/>
              </a:spcBef>
              <a:buFontTx/>
              <a:buNone/>
            </a:pPr>
            <a:r>
              <a:rPr lang="ja-JP" altLang="en-US" sz="2400"/>
              <a:t>　　</a:t>
            </a:r>
            <a:r>
              <a:rPr lang="en-US" altLang="ja-JP" sz="2400"/>
              <a:t>	</a:t>
            </a:r>
            <a:r>
              <a:rPr lang="ja-JP" altLang="en-US" sz="2400"/>
              <a:t>①　部位：　　　　　 　</a:t>
            </a:r>
            <a:r>
              <a:rPr lang="en-US" altLang="ja-JP" sz="2400"/>
              <a:t>(</a:t>
            </a:r>
            <a:r>
              <a:rPr lang="ja-JP" altLang="en-US" sz="2400"/>
              <a:t>詳細：　　　　　　　　　　　　　　）</a:t>
            </a:r>
            <a:endParaRPr lang="en-US" altLang="ja-JP" sz="2400"/>
          </a:p>
          <a:p>
            <a:pPr eaLnBrk="1" hangingPunct="1">
              <a:spcBef>
                <a:spcPct val="0"/>
              </a:spcBef>
              <a:buFontTx/>
              <a:buNone/>
            </a:pPr>
            <a:r>
              <a:rPr lang="en-US" altLang="ja-JP" sz="2400"/>
              <a:t>	</a:t>
            </a:r>
            <a:r>
              <a:rPr lang="ja-JP" altLang="en-US" sz="2400"/>
              <a:t>②   部位：　　 　　　　</a:t>
            </a:r>
            <a:r>
              <a:rPr lang="en-US" altLang="ja-JP" sz="2400"/>
              <a:t>(</a:t>
            </a:r>
            <a:r>
              <a:rPr lang="ja-JP" altLang="en-US" sz="2400"/>
              <a:t>詳細：　　　　　　　　　　　　　　）</a:t>
            </a:r>
            <a:endParaRPr lang="en-US" altLang="ja-JP" sz="2400"/>
          </a:p>
          <a:p>
            <a:pPr eaLnBrk="1" hangingPunct="1">
              <a:spcBef>
                <a:spcPct val="0"/>
              </a:spcBef>
              <a:buFontTx/>
              <a:buNone/>
            </a:pPr>
            <a:r>
              <a:rPr lang="en-US" altLang="ja-JP" sz="2400"/>
              <a:t>	</a:t>
            </a:r>
            <a:r>
              <a:rPr lang="ja-JP" altLang="en-US" sz="2400"/>
              <a:t>③   部位：　　 　　　　</a:t>
            </a:r>
            <a:r>
              <a:rPr lang="en-US" altLang="ja-JP" sz="2400"/>
              <a:t>(</a:t>
            </a:r>
            <a:r>
              <a:rPr lang="ja-JP" altLang="en-US" sz="2400"/>
              <a:t>詳細：　　　　　　　　　　　　　　）</a:t>
            </a:r>
            <a:endParaRPr lang="en-US" altLang="ja-JP" sz="2400"/>
          </a:p>
          <a:p>
            <a:pPr eaLnBrk="1" hangingPunct="1">
              <a:spcBef>
                <a:spcPct val="0"/>
              </a:spcBef>
              <a:buFontTx/>
              <a:buNone/>
            </a:pPr>
            <a:r>
              <a:rPr lang="ja-JP" altLang="en-US" sz="2400"/>
              <a:t>　　　　</a:t>
            </a:r>
            <a:endParaRPr lang="en-US" altLang="ja-JP" sz="2400"/>
          </a:p>
        </p:txBody>
      </p:sp>
      <p:sp>
        <p:nvSpPr>
          <p:cNvPr id="9" name="テキスト ボックス 8">
            <a:extLst>
              <a:ext uri="{FF2B5EF4-FFF2-40B4-BE49-F238E27FC236}">
                <a16:creationId xmlns:a16="http://schemas.microsoft.com/office/drawing/2014/main" id="{739A69EB-28D9-E343-85C5-44A372DE64A6}"/>
              </a:ext>
            </a:extLst>
          </p:cNvPr>
          <p:cNvSpPr txBox="1"/>
          <p:nvPr/>
        </p:nvSpPr>
        <p:spPr>
          <a:xfrm>
            <a:off x="2119313" y="320675"/>
            <a:ext cx="5832475" cy="584200"/>
          </a:xfrm>
          <a:prstGeom prst="rect">
            <a:avLst/>
          </a:prstGeom>
          <a:noFill/>
        </p:spPr>
        <p:txBody>
          <a:bodyPr>
            <a:spAutoFit/>
          </a:bodyPr>
          <a:lstStyle/>
          <a:p>
            <a:pPr algn="ctr" eaLnBrk="1" fontAlgn="auto" hangingPunct="1">
              <a:spcBef>
                <a:spcPts val="0"/>
              </a:spcBef>
              <a:spcAft>
                <a:spcPts val="0"/>
              </a:spcAft>
              <a:defRPr/>
            </a:pPr>
            <a:r>
              <a:rPr lang="ja-JP" altLang="en-US" sz="3200">
                <a:latin typeface="+mj-ea"/>
                <a:ea typeface="+mj-ea"/>
              </a:rPr>
              <a:t>指導医</a:t>
            </a:r>
            <a:r>
              <a:rPr lang="ja-JP" altLang="en-US" sz="3200" dirty="0">
                <a:latin typeface="+mj-ea"/>
                <a:ea typeface="+mj-ea"/>
              </a:rPr>
              <a:t>　提出症例概要　　</a:t>
            </a:r>
          </a:p>
        </p:txBody>
      </p:sp>
      <p:sp>
        <p:nvSpPr>
          <p:cNvPr id="16391" name="正方形/長方形 10">
            <a:extLst>
              <a:ext uri="{FF2B5EF4-FFF2-40B4-BE49-F238E27FC236}">
                <a16:creationId xmlns:a16="http://schemas.microsoft.com/office/drawing/2014/main" id="{D93751B4-7998-9246-9613-A2B4F6B74F20}"/>
              </a:ext>
            </a:extLst>
          </p:cNvPr>
          <p:cNvSpPr>
            <a:spLocks noChangeArrowheads="1"/>
          </p:cNvSpPr>
          <p:nvPr/>
        </p:nvSpPr>
        <p:spPr bwMode="auto">
          <a:xfrm>
            <a:off x="5348288" y="1076325"/>
            <a:ext cx="4700587"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latin typeface="ＭＳ Ｐゴシック" panose="020B0600070205080204" pitchFamily="34" charset="-128"/>
              </a:rPr>
              <a:t>症例番号：　　　　申請者氏名：</a:t>
            </a:r>
          </a:p>
        </p:txBody>
      </p:sp>
      <p:sp>
        <p:nvSpPr>
          <p:cNvPr id="16392" name="テキスト ボックス 6">
            <a:extLst>
              <a:ext uri="{FF2B5EF4-FFF2-40B4-BE49-F238E27FC236}">
                <a16:creationId xmlns:a16="http://schemas.microsoft.com/office/drawing/2014/main" id="{60761A20-6AD8-DF42-85A9-2F742F3C5400}"/>
              </a:ext>
            </a:extLst>
          </p:cNvPr>
          <p:cNvSpPr txBox="1">
            <a:spLocks noChangeArrowheads="1"/>
          </p:cNvSpPr>
          <p:nvPr/>
        </p:nvSpPr>
        <p:spPr bwMode="auto">
          <a:xfrm>
            <a:off x="606425" y="3595688"/>
            <a:ext cx="857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メインテナンス</a:t>
            </a:r>
            <a:r>
              <a:rPr lang="en-US" altLang="ja-JP" sz="2400"/>
              <a:t>(SPT)</a:t>
            </a:r>
            <a:r>
              <a:rPr lang="ja-JP" altLang="en-US" sz="2400"/>
              <a:t>時：　</a:t>
            </a:r>
            <a:r>
              <a:rPr lang="en-US" altLang="ja-JP" sz="2400"/>
              <a:t>          </a:t>
            </a:r>
            <a:r>
              <a:rPr lang="ja-JP" altLang="en-US" sz="2400"/>
              <a:t>　　　　年　　　月　　　日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4D313779-E871-7347-BAFB-ECFA71D20202}"/>
              </a:ext>
            </a:extLst>
          </p:cNvPr>
          <p:cNvSpPr/>
          <p:nvPr/>
        </p:nvSpPr>
        <p:spPr>
          <a:xfrm>
            <a:off x="147161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3" name="正方形/長方形 2">
            <a:extLst>
              <a:ext uri="{FF2B5EF4-FFF2-40B4-BE49-F238E27FC236}">
                <a16:creationId xmlns:a16="http://schemas.microsoft.com/office/drawing/2014/main" id="{79CAE354-5643-C648-8CFD-CEEDF56CB884}"/>
              </a:ext>
            </a:extLst>
          </p:cNvPr>
          <p:cNvSpPr/>
          <p:nvPr/>
        </p:nvSpPr>
        <p:spPr>
          <a:xfrm>
            <a:off x="4000500" y="608013"/>
            <a:ext cx="2347913"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4" name="正方形/長方形 3">
            <a:extLst>
              <a:ext uri="{FF2B5EF4-FFF2-40B4-BE49-F238E27FC236}">
                <a16:creationId xmlns:a16="http://schemas.microsoft.com/office/drawing/2014/main" id="{79605F1B-6689-6C4F-A998-932E5CC00C60}"/>
              </a:ext>
            </a:extLst>
          </p:cNvPr>
          <p:cNvSpPr/>
          <p:nvPr/>
        </p:nvSpPr>
        <p:spPr>
          <a:xfrm>
            <a:off x="6538913" y="608013"/>
            <a:ext cx="2349500"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5" name="正方形/長方形 4">
            <a:extLst>
              <a:ext uri="{FF2B5EF4-FFF2-40B4-BE49-F238E27FC236}">
                <a16:creationId xmlns:a16="http://schemas.microsoft.com/office/drawing/2014/main" id="{6373405E-C293-CC41-A790-783ED6C4F49B}"/>
              </a:ext>
            </a:extLst>
          </p:cNvPr>
          <p:cNvSpPr/>
          <p:nvPr/>
        </p:nvSpPr>
        <p:spPr>
          <a:xfrm>
            <a:off x="1471613" y="2744788"/>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6" name="正方形/長方形 5">
            <a:extLst>
              <a:ext uri="{FF2B5EF4-FFF2-40B4-BE49-F238E27FC236}">
                <a16:creationId xmlns:a16="http://schemas.microsoft.com/office/drawing/2014/main" id="{45B60153-23B7-964F-80FA-8636D0107704}"/>
              </a:ext>
            </a:extLst>
          </p:cNvPr>
          <p:cNvSpPr/>
          <p:nvPr/>
        </p:nvSpPr>
        <p:spPr>
          <a:xfrm>
            <a:off x="4010025" y="2744788"/>
            <a:ext cx="2347913"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 name="正方形/長方形 6">
            <a:extLst>
              <a:ext uri="{FF2B5EF4-FFF2-40B4-BE49-F238E27FC236}">
                <a16:creationId xmlns:a16="http://schemas.microsoft.com/office/drawing/2014/main" id="{2E18D92F-126C-804B-B5B8-294376FC7D3F}"/>
              </a:ext>
            </a:extLst>
          </p:cNvPr>
          <p:cNvSpPr/>
          <p:nvPr/>
        </p:nvSpPr>
        <p:spPr>
          <a:xfrm>
            <a:off x="6538913" y="2744788"/>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8" name="正方形/長方形 7">
            <a:extLst>
              <a:ext uri="{FF2B5EF4-FFF2-40B4-BE49-F238E27FC236}">
                <a16:creationId xmlns:a16="http://schemas.microsoft.com/office/drawing/2014/main" id="{F9E7BE8B-4872-5441-936D-4011C7EBCCE6}"/>
              </a:ext>
            </a:extLst>
          </p:cNvPr>
          <p:cNvSpPr/>
          <p:nvPr/>
        </p:nvSpPr>
        <p:spPr>
          <a:xfrm>
            <a:off x="1471613" y="4905375"/>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9" name="正方形/長方形 8">
            <a:extLst>
              <a:ext uri="{FF2B5EF4-FFF2-40B4-BE49-F238E27FC236}">
                <a16:creationId xmlns:a16="http://schemas.microsoft.com/office/drawing/2014/main" id="{FA20857E-269D-B44F-8C05-F974452BEF42}"/>
              </a:ext>
            </a:extLst>
          </p:cNvPr>
          <p:cNvSpPr/>
          <p:nvPr/>
        </p:nvSpPr>
        <p:spPr>
          <a:xfrm>
            <a:off x="3990975" y="4905375"/>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0" name="正方形/長方形 9">
            <a:extLst>
              <a:ext uri="{FF2B5EF4-FFF2-40B4-BE49-F238E27FC236}">
                <a16:creationId xmlns:a16="http://schemas.microsoft.com/office/drawing/2014/main" id="{31820946-6883-A24C-9756-B5AEB7AEBF75}"/>
              </a:ext>
            </a:extLst>
          </p:cNvPr>
          <p:cNvSpPr/>
          <p:nvPr/>
        </p:nvSpPr>
        <p:spPr>
          <a:xfrm>
            <a:off x="6538913" y="4905375"/>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1" name="正方形/長方形 10">
            <a:extLst>
              <a:ext uri="{FF2B5EF4-FFF2-40B4-BE49-F238E27FC236}">
                <a16:creationId xmlns:a16="http://schemas.microsoft.com/office/drawing/2014/main" id="{38B2D378-2AED-BC4D-8703-15C60A13BA98}"/>
              </a:ext>
            </a:extLst>
          </p:cNvPr>
          <p:cNvSpPr/>
          <p:nvPr/>
        </p:nvSpPr>
        <p:spPr>
          <a:xfrm>
            <a:off x="1931988"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12" name="正方形/長方形 11">
            <a:extLst>
              <a:ext uri="{FF2B5EF4-FFF2-40B4-BE49-F238E27FC236}">
                <a16:creationId xmlns:a16="http://schemas.microsoft.com/office/drawing/2014/main" id="{0F8E3E57-2F9F-1748-B614-5A3984C49FF4}"/>
              </a:ext>
            </a:extLst>
          </p:cNvPr>
          <p:cNvSpPr/>
          <p:nvPr/>
        </p:nvSpPr>
        <p:spPr>
          <a:xfrm>
            <a:off x="4468813"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13" name="正方形/長方形 12">
            <a:extLst>
              <a:ext uri="{FF2B5EF4-FFF2-40B4-BE49-F238E27FC236}">
                <a16:creationId xmlns:a16="http://schemas.microsoft.com/office/drawing/2014/main" id="{97D3E297-B2C1-9D47-B9EB-5118E091A612}"/>
              </a:ext>
            </a:extLst>
          </p:cNvPr>
          <p:cNvSpPr/>
          <p:nvPr/>
        </p:nvSpPr>
        <p:spPr>
          <a:xfrm>
            <a:off x="6999288"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14" name="正方形/長方形 13">
            <a:extLst>
              <a:ext uri="{FF2B5EF4-FFF2-40B4-BE49-F238E27FC236}">
                <a16:creationId xmlns:a16="http://schemas.microsoft.com/office/drawing/2014/main" id="{405880B6-02E5-6345-99FA-02D613379F61}"/>
              </a:ext>
            </a:extLst>
          </p:cNvPr>
          <p:cNvSpPr/>
          <p:nvPr/>
        </p:nvSpPr>
        <p:spPr>
          <a:xfrm>
            <a:off x="4267200" y="1792288"/>
            <a:ext cx="1697038" cy="339725"/>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5</a:t>
            </a:r>
            <a:r>
              <a:rPr lang="ja-JP" altLang="en-US" sz="1600" dirty="0">
                <a:latin typeface="+mj-ea"/>
                <a:ea typeface="+mj-ea"/>
              </a:rPr>
              <a:t>ｃｍ</a:t>
            </a:r>
          </a:p>
        </p:txBody>
      </p:sp>
      <p:sp>
        <p:nvSpPr>
          <p:cNvPr id="18446" name="正方形/長方形 11">
            <a:extLst>
              <a:ext uri="{FF2B5EF4-FFF2-40B4-BE49-F238E27FC236}">
                <a16:creationId xmlns:a16="http://schemas.microsoft.com/office/drawing/2014/main" id="{6FC94741-C877-6F44-BB57-BA80C4CC726C}"/>
              </a:ext>
            </a:extLst>
          </p:cNvPr>
          <p:cNvSpPr>
            <a:spLocks noChangeArrowheads="1"/>
          </p:cNvSpPr>
          <p:nvPr/>
        </p:nvSpPr>
        <p:spPr bwMode="auto">
          <a:xfrm>
            <a:off x="1535113" y="217488"/>
            <a:ext cx="4133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p>
        </p:txBody>
      </p:sp>
      <p:sp>
        <p:nvSpPr>
          <p:cNvPr id="18447" name="正方形/長方形 10">
            <a:extLst>
              <a:ext uri="{FF2B5EF4-FFF2-40B4-BE49-F238E27FC236}">
                <a16:creationId xmlns:a16="http://schemas.microsoft.com/office/drawing/2014/main" id="{F9D86D52-79B6-1B4E-9EF8-B556980F30CC}"/>
              </a:ext>
            </a:extLst>
          </p:cNvPr>
          <p:cNvSpPr>
            <a:spLocks noChangeArrowheads="1"/>
          </p:cNvSpPr>
          <p:nvPr/>
        </p:nvSpPr>
        <p:spPr bwMode="auto">
          <a:xfrm>
            <a:off x="5364163" y="153988"/>
            <a:ext cx="4700587"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latin typeface="ＭＳ Ｐゴシック" panose="020B0600070205080204" pitchFamily="34" charset="-128"/>
              </a:rPr>
              <a:t>症例番号：　　　　申請者氏名：</a:t>
            </a:r>
          </a:p>
        </p:txBody>
      </p:sp>
      <p:sp>
        <p:nvSpPr>
          <p:cNvPr id="18448" name="正方形/長方形 15">
            <a:extLst>
              <a:ext uri="{FF2B5EF4-FFF2-40B4-BE49-F238E27FC236}">
                <a16:creationId xmlns:a16="http://schemas.microsoft.com/office/drawing/2014/main" id="{2F4929D6-1955-0F41-A28F-26520D792569}"/>
              </a:ext>
            </a:extLst>
          </p:cNvPr>
          <p:cNvSpPr>
            <a:spLocks noChangeArrowheads="1"/>
          </p:cNvSpPr>
          <p:nvPr/>
        </p:nvSpPr>
        <p:spPr bwMode="auto">
          <a:xfrm>
            <a:off x="1535113" y="2346325"/>
            <a:ext cx="4098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メインテナンス移行時：　　年　　月　　日</a:t>
            </a:r>
          </a:p>
        </p:txBody>
      </p:sp>
      <p:sp>
        <p:nvSpPr>
          <p:cNvPr id="18449" name="正方形/長方形 11">
            <a:extLst>
              <a:ext uri="{FF2B5EF4-FFF2-40B4-BE49-F238E27FC236}">
                <a16:creationId xmlns:a16="http://schemas.microsoft.com/office/drawing/2014/main" id="{01B77A14-4BC1-7147-9C55-21C0F6CCD782}"/>
              </a:ext>
            </a:extLst>
          </p:cNvPr>
          <p:cNvSpPr>
            <a:spLocks noChangeArrowheads="1"/>
          </p:cNvSpPr>
          <p:nvPr/>
        </p:nvSpPr>
        <p:spPr bwMode="auto">
          <a:xfrm>
            <a:off x="1535113" y="4448175"/>
            <a:ext cx="4133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メインテナンス時：　　年　　月　　日</a:t>
            </a:r>
          </a:p>
        </p:txBody>
      </p:sp>
      <p:sp>
        <p:nvSpPr>
          <p:cNvPr id="20" name="正方形/長方形 19">
            <a:extLst>
              <a:ext uri="{FF2B5EF4-FFF2-40B4-BE49-F238E27FC236}">
                <a16:creationId xmlns:a16="http://schemas.microsoft.com/office/drawing/2014/main" id="{30B5C804-E308-B34F-B834-EABCC84814D0}"/>
              </a:ext>
            </a:extLst>
          </p:cNvPr>
          <p:cNvSpPr/>
          <p:nvPr/>
        </p:nvSpPr>
        <p:spPr>
          <a:xfrm>
            <a:off x="2024063"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21" name="正方形/長方形 20">
            <a:extLst>
              <a:ext uri="{FF2B5EF4-FFF2-40B4-BE49-F238E27FC236}">
                <a16:creationId xmlns:a16="http://schemas.microsoft.com/office/drawing/2014/main" id="{0C66AD02-FFEA-124F-BF32-41E8E4D4EC29}"/>
              </a:ext>
            </a:extLst>
          </p:cNvPr>
          <p:cNvSpPr/>
          <p:nvPr/>
        </p:nvSpPr>
        <p:spPr>
          <a:xfrm>
            <a:off x="4562475"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22" name="正方形/長方形 21">
            <a:extLst>
              <a:ext uri="{FF2B5EF4-FFF2-40B4-BE49-F238E27FC236}">
                <a16:creationId xmlns:a16="http://schemas.microsoft.com/office/drawing/2014/main" id="{9D233DCF-BAB9-294A-AD11-587C700BB582}"/>
              </a:ext>
            </a:extLst>
          </p:cNvPr>
          <p:cNvSpPr/>
          <p:nvPr/>
        </p:nvSpPr>
        <p:spPr>
          <a:xfrm>
            <a:off x="7092950"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23" name="正方形/長方形 22">
            <a:extLst>
              <a:ext uri="{FF2B5EF4-FFF2-40B4-BE49-F238E27FC236}">
                <a16:creationId xmlns:a16="http://schemas.microsoft.com/office/drawing/2014/main" id="{BDE315C4-DB0E-1C44-AE02-FD8D55A68AFD}"/>
              </a:ext>
            </a:extLst>
          </p:cNvPr>
          <p:cNvSpPr/>
          <p:nvPr/>
        </p:nvSpPr>
        <p:spPr>
          <a:xfrm>
            <a:off x="2024063"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24" name="正方形/長方形 23">
            <a:extLst>
              <a:ext uri="{FF2B5EF4-FFF2-40B4-BE49-F238E27FC236}">
                <a16:creationId xmlns:a16="http://schemas.microsoft.com/office/drawing/2014/main" id="{41AE7BA0-CA2C-4F41-B9B7-84140753017C}"/>
              </a:ext>
            </a:extLst>
          </p:cNvPr>
          <p:cNvSpPr/>
          <p:nvPr/>
        </p:nvSpPr>
        <p:spPr>
          <a:xfrm>
            <a:off x="4562475"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25" name="正方形/長方形 24">
            <a:extLst>
              <a:ext uri="{FF2B5EF4-FFF2-40B4-BE49-F238E27FC236}">
                <a16:creationId xmlns:a16="http://schemas.microsoft.com/office/drawing/2014/main" id="{B16755A8-8832-8A44-AD59-D7307ECBF722}"/>
              </a:ext>
            </a:extLst>
          </p:cNvPr>
          <p:cNvSpPr/>
          <p:nvPr/>
        </p:nvSpPr>
        <p:spPr>
          <a:xfrm>
            <a:off x="7092950"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DDCB2A8-88EF-264F-8F1F-E95C1C27E8FD}"/>
              </a:ext>
            </a:extLst>
          </p:cNvPr>
          <p:cNvSpPr/>
          <p:nvPr/>
        </p:nvSpPr>
        <p:spPr>
          <a:xfrm>
            <a:off x="192246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3" name="正方形/長方形 2">
            <a:extLst>
              <a:ext uri="{FF2B5EF4-FFF2-40B4-BE49-F238E27FC236}">
                <a16:creationId xmlns:a16="http://schemas.microsoft.com/office/drawing/2014/main" id="{8947E92E-1623-DD4E-8F6B-EC13813837FF}"/>
              </a:ext>
            </a:extLst>
          </p:cNvPr>
          <p:cNvSpPr/>
          <p:nvPr/>
        </p:nvSpPr>
        <p:spPr>
          <a:xfrm>
            <a:off x="524351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4" name="正方形/長方形 3">
            <a:extLst>
              <a:ext uri="{FF2B5EF4-FFF2-40B4-BE49-F238E27FC236}">
                <a16:creationId xmlns:a16="http://schemas.microsoft.com/office/drawing/2014/main" id="{2A9970C6-68F8-1A45-BE8B-EE3BBCB7B65A}"/>
              </a:ext>
            </a:extLst>
          </p:cNvPr>
          <p:cNvSpPr/>
          <p:nvPr/>
        </p:nvSpPr>
        <p:spPr>
          <a:xfrm>
            <a:off x="1930400" y="2744788"/>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5" name="正方形/長方形 4">
            <a:extLst>
              <a:ext uri="{FF2B5EF4-FFF2-40B4-BE49-F238E27FC236}">
                <a16:creationId xmlns:a16="http://schemas.microsoft.com/office/drawing/2014/main" id="{05760F79-407D-7845-85FF-90C8778A83EA}"/>
              </a:ext>
            </a:extLst>
          </p:cNvPr>
          <p:cNvSpPr/>
          <p:nvPr/>
        </p:nvSpPr>
        <p:spPr>
          <a:xfrm>
            <a:off x="5243513" y="2744788"/>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6" name="正方形/長方形 5">
            <a:extLst>
              <a:ext uri="{FF2B5EF4-FFF2-40B4-BE49-F238E27FC236}">
                <a16:creationId xmlns:a16="http://schemas.microsoft.com/office/drawing/2014/main" id="{75D52345-069F-A546-8497-4E2D5F81833F}"/>
              </a:ext>
            </a:extLst>
          </p:cNvPr>
          <p:cNvSpPr/>
          <p:nvPr/>
        </p:nvSpPr>
        <p:spPr>
          <a:xfrm>
            <a:off x="1903413" y="4965700"/>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 name="正方形/長方形 6">
            <a:extLst>
              <a:ext uri="{FF2B5EF4-FFF2-40B4-BE49-F238E27FC236}">
                <a16:creationId xmlns:a16="http://schemas.microsoft.com/office/drawing/2014/main" id="{A19104A2-7C3C-8440-A573-2D9E8F33F7C1}"/>
              </a:ext>
            </a:extLst>
          </p:cNvPr>
          <p:cNvSpPr/>
          <p:nvPr/>
        </p:nvSpPr>
        <p:spPr>
          <a:xfrm>
            <a:off x="5224463" y="4965700"/>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9463" name="正方形/長方形 11">
            <a:extLst>
              <a:ext uri="{FF2B5EF4-FFF2-40B4-BE49-F238E27FC236}">
                <a16:creationId xmlns:a16="http://schemas.microsoft.com/office/drawing/2014/main" id="{80C1B7FA-BBD2-7A4D-97CC-E5008B6DA274}"/>
              </a:ext>
            </a:extLst>
          </p:cNvPr>
          <p:cNvSpPr>
            <a:spLocks noChangeArrowheads="1"/>
          </p:cNvSpPr>
          <p:nvPr/>
        </p:nvSpPr>
        <p:spPr bwMode="auto">
          <a:xfrm>
            <a:off x="2190750" y="112236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9" name="正方形/長方形 8">
            <a:extLst>
              <a:ext uri="{FF2B5EF4-FFF2-40B4-BE49-F238E27FC236}">
                <a16:creationId xmlns:a16="http://schemas.microsoft.com/office/drawing/2014/main" id="{322CD5B7-E11A-E542-A079-4A30F23DD515}"/>
              </a:ext>
            </a:extLst>
          </p:cNvPr>
          <p:cNvSpPr/>
          <p:nvPr/>
        </p:nvSpPr>
        <p:spPr>
          <a:xfrm>
            <a:off x="5684838" y="112077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19465" name="正方形/長方形 11">
            <a:extLst>
              <a:ext uri="{FF2B5EF4-FFF2-40B4-BE49-F238E27FC236}">
                <a16:creationId xmlns:a16="http://schemas.microsoft.com/office/drawing/2014/main" id="{084B32C2-9C8D-BF46-B208-3AB313049B4C}"/>
              </a:ext>
            </a:extLst>
          </p:cNvPr>
          <p:cNvSpPr>
            <a:spLocks noChangeArrowheads="1"/>
          </p:cNvSpPr>
          <p:nvPr/>
        </p:nvSpPr>
        <p:spPr bwMode="auto">
          <a:xfrm>
            <a:off x="1535113" y="217488"/>
            <a:ext cx="4133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p>
        </p:txBody>
      </p:sp>
      <p:sp>
        <p:nvSpPr>
          <p:cNvPr id="19466" name="正方形/長方形 15">
            <a:extLst>
              <a:ext uri="{FF2B5EF4-FFF2-40B4-BE49-F238E27FC236}">
                <a16:creationId xmlns:a16="http://schemas.microsoft.com/office/drawing/2014/main" id="{C200AB00-19A0-C44D-A5C7-E541EDC23054}"/>
              </a:ext>
            </a:extLst>
          </p:cNvPr>
          <p:cNvSpPr>
            <a:spLocks noChangeArrowheads="1"/>
          </p:cNvSpPr>
          <p:nvPr/>
        </p:nvSpPr>
        <p:spPr bwMode="auto">
          <a:xfrm>
            <a:off x="1535113" y="2346325"/>
            <a:ext cx="4098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メインテナンス移行時：　　年　　月　　日</a:t>
            </a:r>
          </a:p>
        </p:txBody>
      </p:sp>
      <p:sp>
        <p:nvSpPr>
          <p:cNvPr id="19467" name="正方形/長方形 11">
            <a:extLst>
              <a:ext uri="{FF2B5EF4-FFF2-40B4-BE49-F238E27FC236}">
                <a16:creationId xmlns:a16="http://schemas.microsoft.com/office/drawing/2014/main" id="{021E93BC-59CD-6C48-A213-EA440EDE5BE9}"/>
              </a:ext>
            </a:extLst>
          </p:cNvPr>
          <p:cNvSpPr>
            <a:spLocks noChangeArrowheads="1"/>
          </p:cNvSpPr>
          <p:nvPr/>
        </p:nvSpPr>
        <p:spPr bwMode="auto">
          <a:xfrm>
            <a:off x="1535113" y="4448175"/>
            <a:ext cx="4133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メインテナンス時：　　年　　月　　日</a:t>
            </a:r>
          </a:p>
        </p:txBody>
      </p:sp>
      <p:sp>
        <p:nvSpPr>
          <p:cNvPr id="19468" name="正方形/長方形 10">
            <a:extLst>
              <a:ext uri="{FF2B5EF4-FFF2-40B4-BE49-F238E27FC236}">
                <a16:creationId xmlns:a16="http://schemas.microsoft.com/office/drawing/2014/main" id="{320B586B-7D8A-A140-AC0A-2ABAD4011D47}"/>
              </a:ext>
            </a:extLst>
          </p:cNvPr>
          <p:cNvSpPr>
            <a:spLocks noChangeArrowheads="1"/>
          </p:cNvSpPr>
          <p:nvPr/>
        </p:nvSpPr>
        <p:spPr bwMode="auto">
          <a:xfrm>
            <a:off x="5364163" y="153988"/>
            <a:ext cx="4700587"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latin typeface="ＭＳ Ｐゴシック" panose="020B0600070205080204" pitchFamily="34" charset="-128"/>
              </a:rPr>
              <a:t>症例番号：　　　　申請者氏名：</a:t>
            </a:r>
          </a:p>
        </p:txBody>
      </p:sp>
      <p:sp>
        <p:nvSpPr>
          <p:cNvPr id="19469" name="正方形/長方形 11">
            <a:extLst>
              <a:ext uri="{FF2B5EF4-FFF2-40B4-BE49-F238E27FC236}">
                <a16:creationId xmlns:a16="http://schemas.microsoft.com/office/drawing/2014/main" id="{B6505E38-778B-724C-8195-246C7B79C06C}"/>
              </a:ext>
            </a:extLst>
          </p:cNvPr>
          <p:cNvSpPr>
            <a:spLocks noChangeArrowheads="1"/>
          </p:cNvSpPr>
          <p:nvPr/>
        </p:nvSpPr>
        <p:spPr bwMode="auto">
          <a:xfrm>
            <a:off x="2300288" y="330041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15" name="正方形/長方形 14">
            <a:extLst>
              <a:ext uri="{FF2B5EF4-FFF2-40B4-BE49-F238E27FC236}">
                <a16:creationId xmlns:a16="http://schemas.microsoft.com/office/drawing/2014/main" id="{C8F59F62-8485-524E-90C3-DBD6A608F479}"/>
              </a:ext>
            </a:extLst>
          </p:cNvPr>
          <p:cNvSpPr/>
          <p:nvPr/>
        </p:nvSpPr>
        <p:spPr>
          <a:xfrm>
            <a:off x="5794375" y="329882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19471" name="正方形/長方形 11">
            <a:extLst>
              <a:ext uri="{FF2B5EF4-FFF2-40B4-BE49-F238E27FC236}">
                <a16:creationId xmlns:a16="http://schemas.microsoft.com/office/drawing/2014/main" id="{1C6A3F6B-4EE8-954A-9FCD-4064FB268558}"/>
              </a:ext>
            </a:extLst>
          </p:cNvPr>
          <p:cNvSpPr>
            <a:spLocks noChangeArrowheads="1"/>
          </p:cNvSpPr>
          <p:nvPr/>
        </p:nvSpPr>
        <p:spPr bwMode="auto">
          <a:xfrm>
            <a:off x="2190750" y="541496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17" name="正方形/長方形 16">
            <a:extLst>
              <a:ext uri="{FF2B5EF4-FFF2-40B4-BE49-F238E27FC236}">
                <a16:creationId xmlns:a16="http://schemas.microsoft.com/office/drawing/2014/main" id="{E5502AC6-A841-064B-8390-724240AC5C86}"/>
              </a:ext>
            </a:extLst>
          </p:cNvPr>
          <p:cNvSpPr/>
          <p:nvPr/>
        </p:nvSpPr>
        <p:spPr>
          <a:xfrm>
            <a:off x="5684838" y="541337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18" name="正方形/長方形 17">
            <a:extLst>
              <a:ext uri="{FF2B5EF4-FFF2-40B4-BE49-F238E27FC236}">
                <a16:creationId xmlns:a16="http://schemas.microsoft.com/office/drawing/2014/main" id="{86B9013D-BFA9-7347-B984-70EB1F8DC4D0}"/>
              </a:ext>
            </a:extLst>
          </p:cNvPr>
          <p:cNvSpPr/>
          <p:nvPr/>
        </p:nvSpPr>
        <p:spPr>
          <a:xfrm>
            <a:off x="5659438" y="3922713"/>
            <a:ext cx="1697037" cy="338137"/>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5</a:t>
            </a:r>
            <a:r>
              <a:rPr lang="ja-JP" altLang="en-US" sz="1600" dirty="0">
                <a:latin typeface="+mj-ea"/>
                <a:ea typeface="+mj-ea"/>
              </a:rPr>
              <a:t>ｃｍ</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BBBD9E38-42A6-324D-BEF0-689346ABA887}"/>
              </a:ext>
            </a:extLst>
          </p:cNvPr>
          <p:cNvSpPr/>
          <p:nvPr/>
        </p:nvSpPr>
        <p:spPr>
          <a:xfrm>
            <a:off x="147161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3" name="正方形/長方形 2">
            <a:extLst>
              <a:ext uri="{FF2B5EF4-FFF2-40B4-BE49-F238E27FC236}">
                <a16:creationId xmlns:a16="http://schemas.microsoft.com/office/drawing/2014/main" id="{51C5876F-A3B7-FF4B-8A47-850F45BF53AE}"/>
              </a:ext>
            </a:extLst>
          </p:cNvPr>
          <p:cNvSpPr/>
          <p:nvPr/>
        </p:nvSpPr>
        <p:spPr>
          <a:xfrm>
            <a:off x="4000500" y="608013"/>
            <a:ext cx="2347913"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4" name="正方形/長方形 3">
            <a:extLst>
              <a:ext uri="{FF2B5EF4-FFF2-40B4-BE49-F238E27FC236}">
                <a16:creationId xmlns:a16="http://schemas.microsoft.com/office/drawing/2014/main" id="{0B4C6F58-326C-BD4F-B6BF-E33F7FA37383}"/>
              </a:ext>
            </a:extLst>
          </p:cNvPr>
          <p:cNvSpPr/>
          <p:nvPr/>
        </p:nvSpPr>
        <p:spPr>
          <a:xfrm>
            <a:off x="6538913" y="608013"/>
            <a:ext cx="2349500"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5" name="正方形/長方形 4">
            <a:extLst>
              <a:ext uri="{FF2B5EF4-FFF2-40B4-BE49-F238E27FC236}">
                <a16:creationId xmlns:a16="http://schemas.microsoft.com/office/drawing/2014/main" id="{8D95345B-13E9-F746-9866-3D2A401F5E8C}"/>
              </a:ext>
            </a:extLst>
          </p:cNvPr>
          <p:cNvSpPr/>
          <p:nvPr/>
        </p:nvSpPr>
        <p:spPr>
          <a:xfrm>
            <a:off x="1471613" y="2744788"/>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6" name="正方形/長方形 5">
            <a:extLst>
              <a:ext uri="{FF2B5EF4-FFF2-40B4-BE49-F238E27FC236}">
                <a16:creationId xmlns:a16="http://schemas.microsoft.com/office/drawing/2014/main" id="{1531F5E6-34E8-A348-B834-667D2C09C6DA}"/>
              </a:ext>
            </a:extLst>
          </p:cNvPr>
          <p:cNvSpPr/>
          <p:nvPr/>
        </p:nvSpPr>
        <p:spPr>
          <a:xfrm>
            <a:off x="4010025" y="2744788"/>
            <a:ext cx="2347913"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 name="正方形/長方形 6">
            <a:extLst>
              <a:ext uri="{FF2B5EF4-FFF2-40B4-BE49-F238E27FC236}">
                <a16:creationId xmlns:a16="http://schemas.microsoft.com/office/drawing/2014/main" id="{2701A404-4E0E-794A-9AA9-1D8FD5FA29DF}"/>
              </a:ext>
            </a:extLst>
          </p:cNvPr>
          <p:cNvSpPr/>
          <p:nvPr/>
        </p:nvSpPr>
        <p:spPr>
          <a:xfrm>
            <a:off x="6538913" y="2744788"/>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8" name="正方形/長方形 7">
            <a:extLst>
              <a:ext uri="{FF2B5EF4-FFF2-40B4-BE49-F238E27FC236}">
                <a16:creationId xmlns:a16="http://schemas.microsoft.com/office/drawing/2014/main" id="{EBC48954-8F9B-6F4D-8261-22F510E0B51A}"/>
              </a:ext>
            </a:extLst>
          </p:cNvPr>
          <p:cNvSpPr/>
          <p:nvPr/>
        </p:nvSpPr>
        <p:spPr>
          <a:xfrm>
            <a:off x="1471613" y="4905375"/>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9" name="正方形/長方形 8">
            <a:extLst>
              <a:ext uri="{FF2B5EF4-FFF2-40B4-BE49-F238E27FC236}">
                <a16:creationId xmlns:a16="http://schemas.microsoft.com/office/drawing/2014/main" id="{3AB20067-CAAC-3949-8CBE-8B093D1EA4D4}"/>
              </a:ext>
            </a:extLst>
          </p:cNvPr>
          <p:cNvSpPr/>
          <p:nvPr/>
        </p:nvSpPr>
        <p:spPr>
          <a:xfrm>
            <a:off x="3990975" y="4905375"/>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0" name="正方形/長方形 9">
            <a:extLst>
              <a:ext uri="{FF2B5EF4-FFF2-40B4-BE49-F238E27FC236}">
                <a16:creationId xmlns:a16="http://schemas.microsoft.com/office/drawing/2014/main" id="{4EE77C49-EB64-BE4A-9F73-E3D6CF0E751F}"/>
              </a:ext>
            </a:extLst>
          </p:cNvPr>
          <p:cNvSpPr/>
          <p:nvPr/>
        </p:nvSpPr>
        <p:spPr>
          <a:xfrm>
            <a:off x="6538913" y="4905375"/>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1" name="正方形/長方形 10">
            <a:extLst>
              <a:ext uri="{FF2B5EF4-FFF2-40B4-BE49-F238E27FC236}">
                <a16:creationId xmlns:a16="http://schemas.microsoft.com/office/drawing/2014/main" id="{2B5F52AC-82B4-7049-8601-9FDBF2FB4FBE}"/>
              </a:ext>
            </a:extLst>
          </p:cNvPr>
          <p:cNvSpPr/>
          <p:nvPr/>
        </p:nvSpPr>
        <p:spPr>
          <a:xfrm>
            <a:off x="1931988"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12" name="正方形/長方形 11">
            <a:extLst>
              <a:ext uri="{FF2B5EF4-FFF2-40B4-BE49-F238E27FC236}">
                <a16:creationId xmlns:a16="http://schemas.microsoft.com/office/drawing/2014/main" id="{46A972D7-2E61-2E4F-B212-7F5BB7BDB431}"/>
              </a:ext>
            </a:extLst>
          </p:cNvPr>
          <p:cNvSpPr/>
          <p:nvPr/>
        </p:nvSpPr>
        <p:spPr>
          <a:xfrm>
            <a:off x="4468813"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13" name="正方形/長方形 12">
            <a:extLst>
              <a:ext uri="{FF2B5EF4-FFF2-40B4-BE49-F238E27FC236}">
                <a16:creationId xmlns:a16="http://schemas.microsoft.com/office/drawing/2014/main" id="{A8A13862-25E9-E841-AFA7-0C684AFA1764}"/>
              </a:ext>
            </a:extLst>
          </p:cNvPr>
          <p:cNvSpPr/>
          <p:nvPr/>
        </p:nvSpPr>
        <p:spPr>
          <a:xfrm>
            <a:off x="6999288"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14" name="正方形/長方形 13">
            <a:extLst>
              <a:ext uri="{FF2B5EF4-FFF2-40B4-BE49-F238E27FC236}">
                <a16:creationId xmlns:a16="http://schemas.microsoft.com/office/drawing/2014/main" id="{E99FE2B2-769F-6E44-BA49-3B84A0DF97BB}"/>
              </a:ext>
            </a:extLst>
          </p:cNvPr>
          <p:cNvSpPr/>
          <p:nvPr/>
        </p:nvSpPr>
        <p:spPr>
          <a:xfrm>
            <a:off x="4267200" y="1792288"/>
            <a:ext cx="1697038" cy="339725"/>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5</a:t>
            </a:r>
            <a:r>
              <a:rPr lang="ja-JP" altLang="en-US" sz="1600" dirty="0">
                <a:latin typeface="+mj-ea"/>
                <a:ea typeface="+mj-ea"/>
              </a:rPr>
              <a:t>ｃｍ</a:t>
            </a:r>
          </a:p>
        </p:txBody>
      </p:sp>
      <p:sp>
        <p:nvSpPr>
          <p:cNvPr id="20494" name="正方形/長方形 11">
            <a:extLst>
              <a:ext uri="{FF2B5EF4-FFF2-40B4-BE49-F238E27FC236}">
                <a16:creationId xmlns:a16="http://schemas.microsoft.com/office/drawing/2014/main" id="{39AD50A3-CD5F-934A-B7F5-7FF12C175E08}"/>
              </a:ext>
            </a:extLst>
          </p:cNvPr>
          <p:cNvSpPr>
            <a:spLocks noChangeArrowheads="1"/>
          </p:cNvSpPr>
          <p:nvPr/>
        </p:nvSpPr>
        <p:spPr bwMode="auto">
          <a:xfrm>
            <a:off x="1535113" y="217488"/>
            <a:ext cx="4133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r>
              <a:rPr lang="en-US" altLang="ja-JP" sz="1800">
                <a:latin typeface="ＭＳ Ｐゴシック" panose="020B0600070205080204" pitchFamily="34" charset="-128"/>
              </a:rPr>
              <a:t>(</a:t>
            </a:r>
            <a:r>
              <a:rPr lang="ja-JP" altLang="en-US" sz="1800">
                <a:latin typeface="ＭＳ Ｐゴシック" panose="020B0600070205080204" pitchFamily="34" charset="-128"/>
              </a:rPr>
              <a:t>義歯装着時）</a:t>
            </a:r>
          </a:p>
        </p:txBody>
      </p:sp>
      <p:sp>
        <p:nvSpPr>
          <p:cNvPr id="20495" name="正方形/長方形 10">
            <a:extLst>
              <a:ext uri="{FF2B5EF4-FFF2-40B4-BE49-F238E27FC236}">
                <a16:creationId xmlns:a16="http://schemas.microsoft.com/office/drawing/2014/main" id="{BEC170EE-0059-8645-8D05-17CD69C54DD7}"/>
              </a:ext>
            </a:extLst>
          </p:cNvPr>
          <p:cNvSpPr>
            <a:spLocks noChangeArrowheads="1"/>
          </p:cNvSpPr>
          <p:nvPr/>
        </p:nvSpPr>
        <p:spPr bwMode="auto">
          <a:xfrm>
            <a:off x="5364163" y="153988"/>
            <a:ext cx="4700587"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latin typeface="ＭＳ Ｐゴシック" panose="020B0600070205080204" pitchFamily="34" charset="-128"/>
              </a:rPr>
              <a:t>症例番号：　　　　申請者氏名：</a:t>
            </a:r>
          </a:p>
        </p:txBody>
      </p:sp>
      <p:sp>
        <p:nvSpPr>
          <p:cNvPr id="20496" name="正方形/長方形 15">
            <a:extLst>
              <a:ext uri="{FF2B5EF4-FFF2-40B4-BE49-F238E27FC236}">
                <a16:creationId xmlns:a16="http://schemas.microsoft.com/office/drawing/2014/main" id="{5D7431F4-92C7-434B-8CE9-2CE85785F880}"/>
              </a:ext>
            </a:extLst>
          </p:cNvPr>
          <p:cNvSpPr>
            <a:spLocks noChangeArrowheads="1"/>
          </p:cNvSpPr>
          <p:nvPr/>
        </p:nvSpPr>
        <p:spPr bwMode="auto">
          <a:xfrm>
            <a:off x="1535113" y="2346325"/>
            <a:ext cx="53800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メインテナンス移行時：　　年　　月　　日（義歯装着時）</a:t>
            </a:r>
          </a:p>
        </p:txBody>
      </p:sp>
      <p:sp>
        <p:nvSpPr>
          <p:cNvPr id="20497" name="正方形/長方形 11">
            <a:extLst>
              <a:ext uri="{FF2B5EF4-FFF2-40B4-BE49-F238E27FC236}">
                <a16:creationId xmlns:a16="http://schemas.microsoft.com/office/drawing/2014/main" id="{585E678F-B58F-4647-804C-F306201F9EBB}"/>
              </a:ext>
            </a:extLst>
          </p:cNvPr>
          <p:cNvSpPr>
            <a:spLocks noChangeArrowheads="1"/>
          </p:cNvSpPr>
          <p:nvPr/>
        </p:nvSpPr>
        <p:spPr bwMode="auto">
          <a:xfrm>
            <a:off x="1535113" y="4448175"/>
            <a:ext cx="5003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メインテナンス時：　　年　　月　　日（義歯装着時）</a:t>
            </a:r>
          </a:p>
        </p:txBody>
      </p:sp>
      <p:sp>
        <p:nvSpPr>
          <p:cNvPr id="20" name="正方形/長方形 19">
            <a:extLst>
              <a:ext uri="{FF2B5EF4-FFF2-40B4-BE49-F238E27FC236}">
                <a16:creationId xmlns:a16="http://schemas.microsoft.com/office/drawing/2014/main" id="{85FBE5E5-379A-F847-9164-8043CAEB1130}"/>
              </a:ext>
            </a:extLst>
          </p:cNvPr>
          <p:cNvSpPr/>
          <p:nvPr/>
        </p:nvSpPr>
        <p:spPr>
          <a:xfrm>
            <a:off x="2024063"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21" name="正方形/長方形 20">
            <a:extLst>
              <a:ext uri="{FF2B5EF4-FFF2-40B4-BE49-F238E27FC236}">
                <a16:creationId xmlns:a16="http://schemas.microsoft.com/office/drawing/2014/main" id="{0113AE6B-741E-B841-88CA-2D206B8F05C9}"/>
              </a:ext>
            </a:extLst>
          </p:cNvPr>
          <p:cNvSpPr/>
          <p:nvPr/>
        </p:nvSpPr>
        <p:spPr>
          <a:xfrm>
            <a:off x="4562475"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22" name="正方形/長方形 21">
            <a:extLst>
              <a:ext uri="{FF2B5EF4-FFF2-40B4-BE49-F238E27FC236}">
                <a16:creationId xmlns:a16="http://schemas.microsoft.com/office/drawing/2014/main" id="{A62A496E-ACD5-5443-A133-78C13D1F90FC}"/>
              </a:ext>
            </a:extLst>
          </p:cNvPr>
          <p:cNvSpPr/>
          <p:nvPr/>
        </p:nvSpPr>
        <p:spPr>
          <a:xfrm>
            <a:off x="7092950"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23" name="正方形/長方形 22">
            <a:extLst>
              <a:ext uri="{FF2B5EF4-FFF2-40B4-BE49-F238E27FC236}">
                <a16:creationId xmlns:a16="http://schemas.microsoft.com/office/drawing/2014/main" id="{DCB54BD5-9AB3-5240-86E0-8DC25AE26DAF}"/>
              </a:ext>
            </a:extLst>
          </p:cNvPr>
          <p:cNvSpPr/>
          <p:nvPr/>
        </p:nvSpPr>
        <p:spPr>
          <a:xfrm>
            <a:off x="2024063"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24" name="正方形/長方形 23">
            <a:extLst>
              <a:ext uri="{FF2B5EF4-FFF2-40B4-BE49-F238E27FC236}">
                <a16:creationId xmlns:a16="http://schemas.microsoft.com/office/drawing/2014/main" id="{F25B1825-A667-5349-8D37-B839F17D2542}"/>
              </a:ext>
            </a:extLst>
          </p:cNvPr>
          <p:cNvSpPr/>
          <p:nvPr/>
        </p:nvSpPr>
        <p:spPr>
          <a:xfrm>
            <a:off x="4562475"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25" name="正方形/長方形 24">
            <a:extLst>
              <a:ext uri="{FF2B5EF4-FFF2-40B4-BE49-F238E27FC236}">
                <a16:creationId xmlns:a16="http://schemas.microsoft.com/office/drawing/2014/main" id="{D8DA0089-80B8-E746-B1AA-585EBB13E36E}"/>
              </a:ext>
            </a:extLst>
          </p:cNvPr>
          <p:cNvSpPr/>
          <p:nvPr/>
        </p:nvSpPr>
        <p:spPr>
          <a:xfrm>
            <a:off x="7092950"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C7B1FA5B-2742-6B4C-A8B1-7F1BB85DD17F}"/>
              </a:ext>
            </a:extLst>
          </p:cNvPr>
          <p:cNvSpPr/>
          <p:nvPr/>
        </p:nvSpPr>
        <p:spPr>
          <a:xfrm>
            <a:off x="192246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3" name="正方形/長方形 2">
            <a:extLst>
              <a:ext uri="{FF2B5EF4-FFF2-40B4-BE49-F238E27FC236}">
                <a16:creationId xmlns:a16="http://schemas.microsoft.com/office/drawing/2014/main" id="{2F008958-41FA-D44D-89A8-BF8B6B0E07B3}"/>
              </a:ext>
            </a:extLst>
          </p:cNvPr>
          <p:cNvSpPr/>
          <p:nvPr/>
        </p:nvSpPr>
        <p:spPr>
          <a:xfrm>
            <a:off x="524351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4" name="正方形/長方形 3">
            <a:extLst>
              <a:ext uri="{FF2B5EF4-FFF2-40B4-BE49-F238E27FC236}">
                <a16:creationId xmlns:a16="http://schemas.microsoft.com/office/drawing/2014/main" id="{08DA6246-9944-204C-BD13-5812447EAEE4}"/>
              </a:ext>
            </a:extLst>
          </p:cNvPr>
          <p:cNvSpPr/>
          <p:nvPr/>
        </p:nvSpPr>
        <p:spPr>
          <a:xfrm>
            <a:off x="1930400" y="2744788"/>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5" name="正方形/長方形 4">
            <a:extLst>
              <a:ext uri="{FF2B5EF4-FFF2-40B4-BE49-F238E27FC236}">
                <a16:creationId xmlns:a16="http://schemas.microsoft.com/office/drawing/2014/main" id="{B7F4F389-3239-494C-9854-35478892C02F}"/>
              </a:ext>
            </a:extLst>
          </p:cNvPr>
          <p:cNvSpPr/>
          <p:nvPr/>
        </p:nvSpPr>
        <p:spPr>
          <a:xfrm>
            <a:off x="5243513" y="2744788"/>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6" name="正方形/長方形 5">
            <a:extLst>
              <a:ext uri="{FF2B5EF4-FFF2-40B4-BE49-F238E27FC236}">
                <a16:creationId xmlns:a16="http://schemas.microsoft.com/office/drawing/2014/main" id="{92D08A8B-813C-7844-9A3E-7BC9A01B058D}"/>
              </a:ext>
            </a:extLst>
          </p:cNvPr>
          <p:cNvSpPr/>
          <p:nvPr/>
        </p:nvSpPr>
        <p:spPr>
          <a:xfrm>
            <a:off x="1903413" y="4965700"/>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 name="正方形/長方形 6">
            <a:extLst>
              <a:ext uri="{FF2B5EF4-FFF2-40B4-BE49-F238E27FC236}">
                <a16:creationId xmlns:a16="http://schemas.microsoft.com/office/drawing/2014/main" id="{CEB0E967-E190-C646-B56A-B4775FB0FC31}"/>
              </a:ext>
            </a:extLst>
          </p:cNvPr>
          <p:cNvSpPr/>
          <p:nvPr/>
        </p:nvSpPr>
        <p:spPr>
          <a:xfrm>
            <a:off x="5224463" y="4965700"/>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21511" name="正方形/長方形 11">
            <a:extLst>
              <a:ext uri="{FF2B5EF4-FFF2-40B4-BE49-F238E27FC236}">
                <a16:creationId xmlns:a16="http://schemas.microsoft.com/office/drawing/2014/main" id="{11A6A038-AD36-A141-B657-835835D43C38}"/>
              </a:ext>
            </a:extLst>
          </p:cNvPr>
          <p:cNvSpPr>
            <a:spLocks noChangeArrowheads="1"/>
          </p:cNvSpPr>
          <p:nvPr/>
        </p:nvSpPr>
        <p:spPr bwMode="auto">
          <a:xfrm>
            <a:off x="2190750" y="112236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9" name="正方形/長方形 8">
            <a:extLst>
              <a:ext uri="{FF2B5EF4-FFF2-40B4-BE49-F238E27FC236}">
                <a16:creationId xmlns:a16="http://schemas.microsoft.com/office/drawing/2014/main" id="{39DDB3FC-1673-084B-AB69-4DC61B0A032E}"/>
              </a:ext>
            </a:extLst>
          </p:cNvPr>
          <p:cNvSpPr/>
          <p:nvPr/>
        </p:nvSpPr>
        <p:spPr>
          <a:xfrm>
            <a:off x="5684838" y="112077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21513" name="正方形/長方形 10">
            <a:extLst>
              <a:ext uri="{FF2B5EF4-FFF2-40B4-BE49-F238E27FC236}">
                <a16:creationId xmlns:a16="http://schemas.microsoft.com/office/drawing/2014/main" id="{8174EECE-E304-1344-893A-5D1D40166099}"/>
              </a:ext>
            </a:extLst>
          </p:cNvPr>
          <p:cNvSpPr>
            <a:spLocks noChangeArrowheads="1"/>
          </p:cNvSpPr>
          <p:nvPr/>
        </p:nvSpPr>
        <p:spPr bwMode="auto">
          <a:xfrm>
            <a:off x="5364163" y="153988"/>
            <a:ext cx="4700587"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latin typeface="ＭＳ Ｐゴシック" panose="020B0600070205080204" pitchFamily="34" charset="-128"/>
              </a:rPr>
              <a:t>症例番号：　　　　申請者氏名：</a:t>
            </a:r>
          </a:p>
        </p:txBody>
      </p:sp>
      <p:sp>
        <p:nvSpPr>
          <p:cNvPr id="21514" name="正方形/長方形 11">
            <a:extLst>
              <a:ext uri="{FF2B5EF4-FFF2-40B4-BE49-F238E27FC236}">
                <a16:creationId xmlns:a16="http://schemas.microsoft.com/office/drawing/2014/main" id="{03AB970B-BFB8-E840-A3CA-94A518ED5E88}"/>
              </a:ext>
            </a:extLst>
          </p:cNvPr>
          <p:cNvSpPr>
            <a:spLocks noChangeArrowheads="1"/>
          </p:cNvSpPr>
          <p:nvPr/>
        </p:nvSpPr>
        <p:spPr bwMode="auto">
          <a:xfrm>
            <a:off x="2300288" y="330041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15" name="正方形/長方形 14">
            <a:extLst>
              <a:ext uri="{FF2B5EF4-FFF2-40B4-BE49-F238E27FC236}">
                <a16:creationId xmlns:a16="http://schemas.microsoft.com/office/drawing/2014/main" id="{BF4EEF07-F390-EF4D-940F-D4AD2FFD239E}"/>
              </a:ext>
            </a:extLst>
          </p:cNvPr>
          <p:cNvSpPr/>
          <p:nvPr/>
        </p:nvSpPr>
        <p:spPr>
          <a:xfrm>
            <a:off x="5794375" y="329882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21516" name="正方形/長方形 11">
            <a:extLst>
              <a:ext uri="{FF2B5EF4-FFF2-40B4-BE49-F238E27FC236}">
                <a16:creationId xmlns:a16="http://schemas.microsoft.com/office/drawing/2014/main" id="{F2FA9B5E-4908-4F45-A46C-C9FC756982E2}"/>
              </a:ext>
            </a:extLst>
          </p:cNvPr>
          <p:cNvSpPr>
            <a:spLocks noChangeArrowheads="1"/>
          </p:cNvSpPr>
          <p:nvPr/>
        </p:nvSpPr>
        <p:spPr bwMode="auto">
          <a:xfrm>
            <a:off x="2190750" y="541496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17" name="正方形/長方形 16">
            <a:extLst>
              <a:ext uri="{FF2B5EF4-FFF2-40B4-BE49-F238E27FC236}">
                <a16:creationId xmlns:a16="http://schemas.microsoft.com/office/drawing/2014/main" id="{F39CB096-6AE2-014D-B42D-A8F406631B34}"/>
              </a:ext>
            </a:extLst>
          </p:cNvPr>
          <p:cNvSpPr/>
          <p:nvPr/>
        </p:nvSpPr>
        <p:spPr>
          <a:xfrm>
            <a:off x="5684838" y="541337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18" name="正方形/長方形 17">
            <a:extLst>
              <a:ext uri="{FF2B5EF4-FFF2-40B4-BE49-F238E27FC236}">
                <a16:creationId xmlns:a16="http://schemas.microsoft.com/office/drawing/2014/main" id="{56B78FFD-1F85-ED46-BBCA-19BC19477179}"/>
              </a:ext>
            </a:extLst>
          </p:cNvPr>
          <p:cNvSpPr/>
          <p:nvPr/>
        </p:nvSpPr>
        <p:spPr>
          <a:xfrm>
            <a:off x="5659438" y="3922713"/>
            <a:ext cx="1697037" cy="338137"/>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5</a:t>
            </a:r>
            <a:r>
              <a:rPr lang="ja-JP" altLang="en-US" sz="1600" dirty="0">
                <a:latin typeface="+mj-ea"/>
                <a:ea typeface="+mj-ea"/>
              </a:rPr>
              <a:t>ｃｍ</a:t>
            </a:r>
          </a:p>
        </p:txBody>
      </p:sp>
      <p:sp>
        <p:nvSpPr>
          <p:cNvPr id="21519" name="正方形/長方形 11">
            <a:extLst>
              <a:ext uri="{FF2B5EF4-FFF2-40B4-BE49-F238E27FC236}">
                <a16:creationId xmlns:a16="http://schemas.microsoft.com/office/drawing/2014/main" id="{5FD0FB26-412E-E54A-A20B-37E5B42B706D}"/>
              </a:ext>
            </a:extLst>
          </p:cNvPr>
          <p:cNvSpPr>
            <a:spLocks noChangeArrowheads="1"/>
          </p:cNvSpPr>
          <p:nvPr/>
        </p:nvSpPr>
        <p:spPr bwMode="auto">
          <a:xfrm>
            <a:off x="1535113" y="217488"/>
            <a:ext cx="4133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r>
              <a:rPr lang="en-US" altLang="ja-JP" sz="1800">
                <a:latin typeface="ＭＳ Ｐゴシック" panose="020B0600070205080204" pitchFamily="34" charset="-128"/>
              </a:rPr>
              <a:t>(</a:t>
            </a:r>
            <a:r>
              <a:rPr lang="ja-JP" altLang="en-US" sz="1800">
                <a:latin typeface="ＭＳ Ｐゴシック" panose="020B0600070205080204" pitchFamily="34" charset="-128"/>
              </a:rPr>
              <a:t>義歯装着時）</a:t>
            </a:r>
          </a:p>
        </p:txBody>
      </p:sp>
      <p:sp>
        <p:nvSpPr>
          <p:cNvPr id="21520" name="正方形/長方形 15">
            <a:extLst>
              <a:ext uri="{FF2B5EF4-FFF2-40B4-BE49-F238E27FC236}">
                <a16:creationId xmlns:a16="http://schemas.microsoft.com/office/drawing/2014/main" id="{0EF27C76-F5CD-2E44-B06A-24506C7F9D61}"/>
              </a:ext>
            </a:extLst>
          </p:cNvPr>
          <p:cNvSpPr>
            <a:spLocks noChangeArrowheads="1"/>
          </p:cNvSpPr>
          <p:nvPr/>
        </p:nvSpPr>
        <p:spPr bwMode="auto">
          <a:xfrm>
            <a:off x="1535113" y="2346325"/>
            <a:ext cx="53800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メインテナンス移行時：　　年　　月　　日（義歯装着時）</a:t>
            </a:r>
          </a:p>
        </p:txBody>
      </p:sp>
      <p:sp>
        <p:nvSpPr>
          <p:cNvPr id="21521" name="正方形/長方形 11">
            <a:extLst>
              <a:ext uri="{FF2B5EF4-FFF2-40B4-BE49-F238E27FC236}">
                <a16:creationId xmlns:a16="http://schemas.microsoft.com/office/drawing/2014/main" id="{54A550EA-3EDF-5D4C-839F-F6EA3CE86038}"/>
              </a:ext>
            </a:extLst>
          </p:cNvPr>
          <p:cNvSpPr>
            <a:spLocks noChangeArrowheads="1"/>
          </p:cNvSpPr>
          <p:nvPr/>
        </p:nvSpPr>
        <p:spPr bwMode="auto">
          <a:xfrm>
            <a:off x="1535113" y="4448175"/>
            <a:ext cx="5003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メインテナンス時：　　年　　月　　日（義歯装着時）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7F2D9D7-3D8D-894A-8857-263E49524C8B}"/>
              </a:ext>
            </a:extLst>
          </p:cNvPr>
          <p:cNvSpPr/>
          <p:nvPr/>
        </p:nvSpPr>
        <p:spPr>
          <a:xfrm>
            <a:off x="2857500" y="3475038"/>
            <a:ext cx="7072313" cy="32400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5" name="正方形/長方形 4">
            <a:extLst>
              <a:ext uri="{FF2B5EF4-FFF2-40B4-BE49-F238E27FC236}">
                <a16:creationId xmlns:a16="http://schemas.microsoft.com/office/drawing/2014/main" id="{44BDD41F-80C8-814C-A7E2-364404B22738}"/>
              </a:ext>
            </a:extLst>
          </p:cNvPr>
          <p:cNvSpPr/>
          <p:nvPr/>
        </p:nvSpPr>
        <p:spPr>
          <a:xfrm>
            <a:off x="2857500" y="117475"/>
            <a:ext cx="7072313" cy="32400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22531" name="正方形/長方形 11">
            <a:extLst>
              <a:ext uri="{FF2B5EF4-FFF2-40B4-BE49-F238E27FC236}">
                <a16:creationId xmlns:a16="http://schemas.microsoft.com/office/drawing/2014/main" id="{79F9CF04-BC46-5448-AFB1-83270C80EECE}"/>
              </a:ext>
            </a:extLst>
          </p:cNvPr>
          <p:cNvSpPr>
            <a:spLocks noChangeArrowheads="1"/>
          </p:cNvSpPr>
          <p:nvPr/>
        </p:nvSpPr>
        <p:spPr bwMode="auto">
          <a:xfrm>
            <a:off x="5143500" y="1474788"/>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a:t>
            </a:r>
            <a:endParaRPr lang="en-US" altLang="ja-JP" sz="1400"/>
          </a:p>
          <a:p>
            <a:pPr algn="ctr" eaLnBrk="1" hangingPunct="1">
              <a:spcBef>
                <a:spcPct val="0"/>
              </a:spcBef>
              <a:buFontTx/>
              <a:buNone/>
            </a:pPr>
            <a:r>
              <a:rPr lang="ja-JP" altLang="en-US" sz="1400"/>
              <a:t>（</a:t>
            </a:r>
            <a:r>
              <a:rPr lang="en-US" altLang="ja-JP" sz="1400"/>
              <a:t>10</a:t>
            </a:r>
            <a:r>
              <a:rPr lang="ja-JP" altLang="en-US" sz="1400"/>
              <a:t>枚法・</a:t>
            </a:r>
            <a:r>
              <a:rPr lang="en-US" altLang="ja-JP" sz="1400"/>
              <a:t>14</a:t>
            </a:r>
            <a:r>
              <a:rPr lang="ja-JP" altLang="en-US" sz="1400"/>
              <a:t>枚法・パントモ）</a:t>
            </a:r>
          </a:p>
        </p:txBody>
      </p:sp>
      <p:sp>
        <p:nvSpPr>
          <p:cNvPr id="22532" name="正方形/長方形 12">
            <a:extLst>
              <a:ext uri="{FF2B5EF4-FFF2-40B4-BE49-F238E27FC236}">
                <a16:creationId xmlns:a16="http://schemas.microsoft.com/office/drawing/2014/main" id="{8ED95B17-EED2-9341-BC60-CDFFF9C3ECEF}"/>
              </a:ext>
            </a:extLst>
          </p:cNvPr>
          <p:cNvSpPr>
            <a:spLocks noChangeArrowheads="1"/>
          </p:cNvSpPr>
          <p:nvPr/>
        </p:nvSpPr>
        <p:spPr bwMode="auto">
          <a:xfrm>
            <a:off x="5286375" y="4760913"/>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a:t>
            </a:r>
            <a:endParaRPr lang="en-US" altLang="ja-JP" sz="1400"/>
          </a:p>
          <a:p>
            <a:pPr algn="ctr" eaLnBrk="1" hangingPunct="1">
              <a:spcBef>
                <a:spcPct val="0"/>
              </a:spcBef>
              <a:buFontTx/>
              <a:buNone/>
            </a:pPr>
            <a:r>
              <a:rPr lang="ja-JP" altLang="en-US" sz="1400"/>
              <a:t>（</a:t>
            </a:r>
            <a:r>
              <a:rPr lang="en-US" altLang="ja-JP" sz="1400"/>
              <a:t>10</a:t>
            </a:r>
            <a:r>
              <a:rPr lang="ja-JP" altLang="en-US" sz="1400"/>
              <a:t>枚法・</a:t>
            </a:r>
            <a:r>
              <a:rPr lang="en-US" altLang="ja-JP" sz="1400"/>
              <a:t>14</a:t>
            </a:r>
            <a:r>
              <a:rPr lang="ja-JP" altLang="en-US" sz="1400"/>
              <a:t>枚法）</a:t>
            </a:r>
          </a:p>
        </p:txBody>
      </p:sp>
      <p:sp>
        <p:nvSpPr>
          <p:cNvPr id="14" name="正方形/長方形 13">
            <a:extLst>
              <a:ext uri="{FF2B5EF4-FFF2-40B4-BE49-F238E27FC236}">
                <a16:creationId xmlns:a16="http://schemas.microsoft.com/office/drawing/2014/main" id="{E0A38305-C832-1347-8D4D-433F98112056}"/>
              </a:ext>
            </a:extLst>
          </p:cNvPr>
          <p:cNvSpPr/>
          <p:nvPr/>
        </p:nvSpPr>
        <p:spPr>
          <a:xfrm>
            <a:off x="4514850" y="2689225"/>
            <a:ext cx="4200525" cy="338138"/>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9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16" name="正方形/長方形 15">
            <a:extLst>
              <a:ext uri="{FF2B5EF4-FFF2-40B4-BE49-F238E27FC236}">
                <a16:creationId xmlns:a16="http://schemas.microsoft.com/office/drawing/2014/main" id="{304D9C06-98F3-434C-8FCF-473A6B803269}"/>
              </a:ext>
            </a:extLst>
          </p:cNvPr>
          <p:cNvSpPr/>
          <p:nvPr/>
        </p:nvSpPr>
        <p:spPr>
          <a:xfrm>
            <a:off x="579438" y="1536700"/>
            <a:ext cx="1416050" cy="461963"/>
          </a:xfrm>
          <a:prstGeom prst="rect">
            <a:avLst/>
          </a:prstGeom>
        </p:spPr>
        <p:txBody>
          <a:bodyPr wrap="none">
            <a:spAutoFit/>
          </a:bodyPr>
          <a:lstStyle/>
          <a:p>
            <a:pPr eaLnBrk="1" fontAlgn="auto" hangingPunct="1">
              <a:spcBef>
                <a:spcPts val="0"/>
              </a:spcBef>
              <a:spcAft>
                <a:spcPts val="0"/>
              </a:spcAft>
              <a:defRPr/>
            </a:pPr>
            <a:r>
              <a:rPr lang="en-US" altLang="ja-JP" sz="2400" dirty="0">
                <a:latin typeface="+mj-ea"/>
                <a:ea typeface="ＭＳ Ｐゴシック" charset="-128"/>
              </a:rPr>
              <a:t>Ⅹ</a:t>
            </a:r>
            <a:r>
              <a:rPr lang="ja-JP" altLang="en-US" sz="2400" dirty="0">
                <a:latin typeface="+mj-ea"/>
                <a:ea typeface="ＭＳ Ｐゴシック" charset="-128"/>
              </a:rPr>
              <a:t>線写真</a:t>
            </a:r>
            <a:endParaRPr lang="en-US" altLang="ja-JP" sz="2400" dirty="0">
              <a:latin typeface="+mj-ea"/>
              <a:ea typeface="ＭＳ Ｐゴシック" charset="-128"/>
            </a:endParaRPr>
          </a:p>
        </p:txBody>
      </p:sp>
      <p:sp>
        <p:nvSpPr>
          <p:cNvPr id="11" name="正方形/長方形 10">
            <a:extLst>
              <a:ext uri="{FF2B5EF4-FFF2-40B4-BE49-F238E27FC236}">
                <a16:creationId xmlns:a16="http://schemas.microsoft.com/office/drawing/2014/main" id="{CAD51446-78CF-4B40-BBCD-324CC9B17C7A}"/>
              </a:ext>
            </a:extLst>
          </p:cNvPr>
          <p:cNvSpPr/>
          <p:nvPr/>
        </p:nvSpPr>
        <p:spPr>
          <a:xfrm>
            <a:off x="404813" y="5949950"/>
            <a:ext cx="2406650" cy="646113"/>
          </a:xfrm>
          <a:prstGeom prst="rect">
            <a:avLst/>
          </a:prstGeom>
        </p:spPr>
        <p:txBody>
          <a:bodyPr>
            <a:spAutoFit/>
          </a:bodyPr>
          <a:lstStyle/>
          <a:p>
            <a:pPr eaLnBrk="1" fontAlgn="auto" hangingPunct="1">
              <a:spcBef>
                <a:spcPts val="0"/>
              </a:spcBef>
              <a:spcAft>
                <a:spcPts val="0"/>
              </a:spcAft>
              <a:defRPr/>
            </a:pPr>
            <a:r>
              <a:rPr lang="ja-JP" altLang="en-US" dirty="0">
                <a:latin typeface="+mj-ea"/>
                <a:ea typeface="+mj-ea"/>
              </a:rPr>
              <a:t>メインテナンス時：</a:t>
            </a:r>
            <a:endParaRPr lang="en-US" altLang="ja-JP" dirty="0">
              <a:latin typeface="+mj-ea"/>
              <a:ea typeface="+mj-ea"/>
            </a:endParaRPr>
          </a:p>
          <a:p>
            <a:pPr eaLnBrk="1" fontAlgn="auto" hangingPunct="1">
              <a:spcBef>
                <a:spcPts val="0"/>
              </a:spcBef>
              <a:spcAft>
                <a:spcPts val="0"/>
              </a:spcAft>
              <a:defRPr/>
            </a:pPr>
            <a:r>
              <a:rPr lang="ja-JP" altLang="en-US" dirty="0">
                <a:latin typeface="+mj-ea"/>
                <a:ea typeface="+mj-ea"/>
              </a:rPr>
              <a:t>　　　　　　年　　月　　日</a:t>
            </a:r>
          </a:p>
        </p:txBody>
      </p:sp>
      <p:sp>
        <p:nvSpPr>
          <p:cNvPr id="22536" name="テキスト ボックス 31">
            <a:extLst>
              <a:ext uri="{FF2B5EF4-FFF2-40B4-BE49-F238E27FC236}">
                <a16:creationId xmlns:a16="http://schemas.microsoft.com/office/drawing/2014/main" id="{24660FC0-358C-3D40-90AF-E4A08CEF14F4}"/>
              </a:ext>
            </a:extLst>
          </p:cNvPr>
          <p:cNvSpPr txBox="1">
            <a:spLocks noChangeArrowheads="1"/>
          </p:cNvSpPr>
          <p:nvPr/>
        </p:nvSpPr>
        <p:spPr bwMode="auto">
          <a:xfrm>
            <a:off x="314325" y="2689225"/>
            <a:ext cx="23764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a:t>
            </a:r>
            <a:endParaRPr lang="en-US" altLang="ja-JP" sz="1800">
              <a:latin typeface="ＭＳ Ｐゴシック" panose="020B0600070205080204" pitchFamily="34" charset="-128"/>
            </a:endParaRPr>
          </a:p>
          <a:p>
            <a:pPr eaLnBrk="1" hangingPunct="1">
              <a:spcBef>
                <a:spcPct val="0"/>
              </a:spcBef>
              <a:buFontTx/>
              <a:buNone/>
            </a:pPr>
            <a:r>
              <a:rPr lang="ja-JP" altLang="en-US" sz="1800">
                <a:latin typeface="ＭＳ Ｐゴシック" panose="020B0600070205080204" pitchFamily="34" charset="-128"/>
              </a:rPr>
              <a:t>　　　　　年　　月　　日</a:t>
            </a:r>
            <a:endParaRPr lang="ja-JP" altLang="en-US" sz="1800">
              <a:latin typeface="Arial" panose="020B0604020202020204" pitchFamily="34" charset="0"/>
            </a:endParaRPr>
          </a:p>
        </p:txBody>
      </p:sp>
      <p:sp>
        <p:nvSpPr>
          <p:cNvPr id="22537" name="正方形/長方形 10">
            <a:extLst>
              <a:ext uri="{FF2B5EF4-FFF2-40B4-BE49-F238E27FC236}">
                <a16:creationId xmlns:a16="http://schemas.microsoft.com/office/drawing/2014/main" id="{7D9DDB10-4861-104C-8D95-2EBDC2C7386D}"/>
              </a:ext>
            </a:extLst>
          </p:cNvPr>
          <p:cNvSpPr>
            <a:spLocks noChangeArrowheads="1"/>
          </p:cNvSpPr>
          <p:nvPr/>
        </p:nvSpPr>
        <p:spPr bwMode="auto">
          <a:xfrm>
            <a:off x="112713" y="384175"/>
            <a:ext cx="2578100" cy="6461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症例番号：　　　　</a:t>
            </a:r>
            <a:endParaRPr lang="en-US" altLang="ja-JP" sz="1800">
              <a:latin typeface="ＭＳ Ｐゴシック" panose="020B0600070205080204" pitchFamily="34" charset="-128"/>
            </a:endParaRPr>
          </a:p>
          <a:p>
            <a:pPr eaLnBrk="1" hangingPunct="1">
              <a:spcBef>
                <a:spcPct val="0"/>
              </a:spcBef>
              <a:buFontTx/>
              <a:buNone/>
            </a:pPr>
            <a:r>
              <a:rPr lang="ja-JP" altLang="en-US" sz="1800">
                <a:latin typeface="ＭＳ Ｐゴシック" panose="020B0600070205080204" pitchFamily="34" charset="-128"/>
              </a:rPr>
              <a:t>申請者氏名：</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正方形/長方形 25">
            <a:extLst>
              <a:ext uri="{FF2B5EF4-FFF2-40B4-BE49-F238E27FC236}">
                <a16:creationId xmlns:a16="http://schemas.microsoft.com/office/drawing/2014/main" id="{949F2D8E-3B83-4046-AA4D-C887DA26BE7C}"/>
              </a:ext>
            </a:extLst>
          </p:cNvPr>
          <p:cNvSpPr>
            <a:spLocks noChangeArrowheads="1"/>
          </p:cNvSpPr>
          <p:nvPr/>
        </p:nvSpPr>
        <p:spPr bwMode="auto">
          <a:xfrm>
            <a:off x="3443288" y="1905000"/>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　上顎</a:t>
            </a:r>
            <a:endParaRPr lang="en-US" altLang="ja-JP" sz="1400"/>
          </a:p>
          <a:p>
            <a:pPr algn="ctr" eaLnBrk="1" hangingPunct="1">
              <a:spcBef>
                <a:spcPct val="0"/>
              </a:spcBef>
              <a:buFontTx/>
              <a:buNone/>
            </a:pPr>
            <a:r>
              <a:rPr lang="ja-JP" altLang="en-US" sz="1400"/>
              <a:t>（</a:t>
            </a:r>
            <a:r>
              <a:rPr lang="en-US" altLang="ja-JP" sz="1400"/>
              <a:t>10</a:t>
            </a:r>
            <a:r>
              <a:rPr lang="ja-JP" altLang="en-US" sz="1400"/>
              <a:t>枚法　または　</a:t>
            </a:r>
            <a:r>
              <a:rPr lang="en-US" altLang="ja-JP" sz="1400"/>
              <a:t>14</a:t>
            </a:r>
            <a:r>
              <a:rPr lang="ja-JP" altLang="en-US" sz="1400"/>
              <a:t>枚法）</a:t>
            </a:r>
          </a:p>
        </p:txBody>
      </p:sp>
      <p:sp>
        <p:nvSpPr>
          <p:cNvPr id="23554" name="正方形/長方形 26">
            <a:extLst>
              <a:ext uri="{FF2B5EF4-FFF2-40B4-BE49-F238E27FC236}">
                <a16:creationId xmlns:a16="http://schemas.microsoft.com/office/drawing/2014/main" id="{94B87437-083F-4545-8E56-AB2C78C187BD}"/>
              </a:ext>
            </a:extLst>
          </p:cNvPr>
          <p:cNvSpPr>
            <a:spLocks noChangeArrowheads="1"/>
          </p:cNvSpPr>
          <p:nvPr/>
        </p:nvSpPr>
        <p:spPr bwMode="auto">
          <a:xfrm>
            <a:off x="3887788" y="4573588"/>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　上顎</a:t>
            </a:r>
            <a:endParaRPr lang="en-US" altLang="ja-JP" sz="1400"/>
          </a:p>
          <a:p>
            <a:pPr algn="ctr" eaLnBrk="1" hangingPunct="1">
              <a:spcBef>
                <a:spcPct val="0"/>
              </a:spcBef>
              <a:buFontTx/>
              <a:buNone/>
            </a:pPr>
            <a:r>
              <a:rPr lang="ja-JP" altLang="en-US" sz="1400"/>
              <a:t>（</a:t>
            </a:r>
            <a:r>
              <a:rPr lang="en-US" altLang="ja-JP" sz="1400"/>
              <a:t>10</a:t>
            </a:r>
            <a:r>
              <a:rPr lang="ja-JP" altLang="en-US" sz="1400"/>
              <a:t>枚法　または　</a:t>
            </a:r>
            <a:r>
              <a:rPr lang="en-US" altLang="ja-JP" sz="1400"/>
              <a:t>14</a:t>
            </a:r>
            <a:r>
              <a:rPr lang="ja-JP" altLang="en-US" sz="1400"/>
              <a:t>枚法）</a:t>
            </a:r>
          </a:p>
        </p:txBody>
      </p:sp>
      <p:sp>
        <p:nvSpPr>
          <p:cNvPr id="28" name="正方形/長方形 27">
            <a:extLst>
              <a:ext uri="{FF2B5EF4-FFF2-40B4-BE49-F238E27FC236}">
                <a16:creationId xmlns:a16="http://schemas.microsoft.com/office/drawing/2014/main" id="{BEB4A3DF-ECB3-ED4C-9199-2BCEBFF4CBB1}"/>
              </a:ext>
            </a:extLst>
          </p:cNvPr>
          <p:cNvSpPr/>
          <p:nvPr/>
        </p:nvSpPr>
        <p:spPr>
          <a:xfrm>
            <a:off x="2671763" y="2571750"/>
            <a:ext cx="4200525" cy="338138"/>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５</a:t>
            </a:r>
            <a:r>
              <a:rPr lang="en-US" altLang="ja-JP" sz="1600" dirty="0">
                <a:latin typeface="+mj-ea"/>
                <a:ea typeface="+mj-ea"/>
              </a:rPr>
              <a:t>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31" name="正方形/長方形 30">
            <a:extLst>
              <a:ext uri="{FF2B5EF4-FFF2-40B4-BE49-F238E27FC236}">
                <a16:creationId xmlns:a16="http://schemas.microsoft.com/office/drawing/2014/main" id="{C0E074A9-EDF7-8746-B0E5-B12BDFE5843F}"/>
              </a:ext>
            </a:extLst>
          </p:cNvPr>
          <p:cNvSpPr/>
          <p:nvPr/>
        </p:nvSpPr>
        <p:spPr>
          <a:xfrm>
            <a:off x="1370013" y="1535113"/>
            <a:ext cx="7929562" cy="17875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32" name="正方形/長方形 31">
            <a:extLst>
              <a:ext uri="{FF2B5EF4-FFF2-40B4-BE49-F238E27FC236}">
                <a16:creationId xmlns:a16="http://schemas.microsoft.com/office/drawing/2014/main" id="{4E34358D-2BB8-FC4D-A774-2F95AF99709D}"/>
              </a:ext>
            </a:extLst>
          </p:cNvPr>
          <p:cNvSpPr/>
          <p:nvPr/>
        </p:nvSpPr>
        <p:spPr>
          <a:xfrm>
            <a:off x="1370013" y="4294188"/>
            <a:ext cx="7929562" cy="17859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33" name="正方形/長方形 32">
            <a:extLst>
              <a:ext uri="{FF2B5EF4-FFF2-40B4-BE49-F238E27FC236}">
                <a16:creationId xmlns:a16="http://schemas.microsoft.com/office/drawing/2014/main" id="{17B5ACFE-5ED0-A543-848A-889A91919122}"/>
              </a:ext>
            </a:extLst>
          </p:cNvPr>
          <p:cNvSpPr/>
          <p:nvPr/>
        </p:nvSpPr>
        <p:spPr>
          <a:xfrm>
            <a:off x="3101975" y="5360988"/>
            <a:ext cx="4200525" cy="336550"/>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５</a:t>
            </a:r>
            <a:r>
              <a:rPr lang="en-US" altLang="ja-JP" sz="1600" dirty="0">
                <a:latin typeface="+mj-ea"/>
                <a:ea typeface="+mj-ea"/>
              </a:rPr>
              <a:t>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23559" name="正方形/長方形 10">
            <a:extLst>
              <a:ext uri="{FF2B5EF4-FFF2-40B4-BE49-F238E27FC236}">
                <a16:creationId xmlns:a16="http://schemas.microsoft.com/office/drawing/2014/main" id="{562FD8C2-348F-7C48-A7BF-2811CAFFD87E}"/>
              </a:ext>
            </a:extLst>
          </p:cNvPr>
          <p:cNvSpPr>
            <a:spLocks noChangeArrowheads="1"/>
          </p:cNvSpPr>
          <p:nvPr/>
        </p:nvSpPr>
        <p:spPr bwMode="auto">
          <a:xfrm>
            <a:off x="5426075" y="306388"/>
            <a:ext cx="4700588"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latin typeface="ＭＳ Ｐゴシック" panose="020B0600070205080204" pitchFamily="34" charset="-128"/>
              </a:rPr>
              <a:t>症例番号：　　　　申請者氏名：</a:t>
            </a:r>
          </a:p>
        </p:txBody>
      </p:sp>
      <p:sp>
        <p:nvSpPr>
          <p:cNvPr id="23560" name="テキスト ボックス 31">
            <a:extLst>
              <a:ext uri="{FF2B5EF4-FFF2-40B4-BE49-F238E27FC236}">
                <a16:creationId xmlns:a16="http://schemas.microsoft.com/office/drawing/2014/main" id="{EAE26901-0043-C244-9762-1AB0C176B094}"/>
              </a:ext>
            </a:extLst>
          </p:cNvPr>
          <p:cNvSpPr txBox="1">
            <a:spLocks noChangeArrowheads="1"/>
          </p:cNvSpPr>
          <p:nvPr/>
        </p:nvSpPr>
        <p:spPr bwMode="auto">
          <a:xfrm>
            <a:off x="3538538" y="955675"/>
            <a:ext cx="2984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endParaRPr lang="ja-JP" altLang="en-US" sz="1800">
              <a:latin typeface="Arial" panose="020B0604020202020204" pitchFamily="34" charset="0"/>
            </a:endParaRPr>
          </a:p>
        </p:txBody>
      </p:sp>
      <p:sp>
        <p:nvSpPr>
          <p:cNvPr id="16" name="正方形/長方形 15">
            <a:extLst>
              <a:ext uri="{FF2B5EF4-FFF2-40B4-BE49-F238E27FC236}">
                <a16:creationId xmlns:a16="http://schemas.microsoft.com/office/drawing/2014/main" id="{8EF9BD92-B8E2-C349-B045-3E9D1B29F12A}"/>
              </a:ext>
            </a:extLst>
          </p:cNvPr>
          <p:cNvSpPr/>
          <p:nvPr/>
        </p:nvSpPr>
        <p:spPr>
          <a:xfrm>
            <a:off x="3090863" y="3733800"/>
            <a:ext cx="4211637" cy="369888"/>
          </a:xfrm>
          <a:prstGeom prst="rect">
            <a:avLst/>
          </a:prstGeom>
        </p:spPr>
        <p:txBody>
          <a:bodyPr>
            <a:spAutoFit/>
          </a:bodyPr>
          <a:lstStyle/>
          <a:p>
            <a:pPr eaLnBrk="1" fontAlgn="auto" hangingPunct="1">
              <a:spcBef>
                <a:spcPts val="0"/>
              </a:spcBef>
              <a:spcAft>
                <a:spcPts val="0"/>
              </a:spcAft>
              <a:defRPr/>
            </a:pPr>
            <a:r>
              <a:rPr lang="ja-JP" altLang="en-US" dirty="0">
                <a:latin typeface="+mj-ea"/>
                <a:ea typeface="+mj-ea"/>
              </a:rPr>
              <a:t>メインテナンス時：　　　　年　　月　　日</a:t>
            </a:r>
          </a:p>
        </p:txBody>
      </p:sp>
      <p:sp>
        <p:nvSpPr>
          <p:cNvPr id="18" name="正方形/長方形 17">
            <a:extLst>
              <a:ext uri="{FF2B5EF4-FFF2-40B4-BE49-F238E27FC236}">
                <a16:creationId xmlns:a16="http://schemas.microsoft.com/office/drawing/2014/main" id="{E272326C-5F99-E146-B877-6F794F0BC04C}"/>
              </a:ext>
            </a:extLst>
          </p:cNvPr>
          <p:cNvSpPr/>
          <p:nvPr/>
        </p:nvSpPr>
        <p:spPr>
          <a:xfrm>
            <a:off x="579438" y="474663"/>
            <a:ext cx="1416050" cy="461962"/>
          </a:xfrm>
          <a:prstGeom prst="rect">
            <a:avLst/>
          </a:prstGeom>
        </p:spPr>
        <p:txBody>
          <a:bodyPr wrap="none">
            <a:spAutoFit/>
          </a:bodyPr>
          <a:lstStyle/>
          <a:p>
            <a:pPr eaLnBrk="1" fontAlgn="auto" hangingPunct="1">
              <a:spcBef>
                <a:spcPts val="0"/>
              </a:spcBef>
              <a:spcAft>
                <a:spcPts val="0"/>
              </a:spcAft>
              <a:defRPr/>
            </a:pPr>
            <a:r>
              <a:rPr lang="en-US" altLang="ja-JP" sz="2400" dirty="0">
                <a:latin typeface="+mj-ea"/>
                <a:ea typeface="ＭＳ Ｐゴシック" charset="-128"/>
              </a:rPr>
              <a:t>Ⅹ</a:t>
            </a:r>
            <a:r>
              <a:rPr lang="ja-JP" altLang="en-US" sz="2400" dirty="0">
                <a:latin typeface="+mj-ea"/>
                <a:ea typeface="ＭＳ Ｐゴシック" charset="-128"/>
              </a:rPr>
              <a:t>線写真</a:t>
            </a:r>
            <a:endParaRPr lang="en-US" altLang="ja-JP" sz="2400" dirty="0">
              <a:latin typeface="+mj-ea"/>
              <a:ea typeface="ＭＳ Ｐゴシック" charset="-128"/>
            </a:endParaRPr>
          </a:p>
        </p:txBody>
      </p:sp>
      <p:sp>
        <p:nvSpPr>
          <p:cNvPr id="23563" name="正方形/長方形 22">
            <a:extLst>
              <a:ext uri="{FF2B5EF4-FFF2-40B4-BE49-F238E27FC236}">
                <a16:creationId xmlns:a16="http://schemas.microsoft.com/office/drawing/2014/main" id="{88ACA413-F3B0-0342-9F7A-EBB8F070BD2C}"/>
              </a:ext>
            </a:extLst>
          </p:cNvPr>
          <p:cNvSpPr>
            <a:spLocks noChangeArrowheads="1"/>
          </p:cNvSpPr>
          <p:nvPr/>
        </p:nvSpPr>
        <p:spPr bwMode="auto">
          <a:xfrm>
            <a:off x="5426075" y="6286500"/>
            <a:ext cx="4521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solidFill>
                  <a:srgbClr val="00B0F0"/>
                </a:solidFill>
                <a:latin typeface="HGPｺﾞｼｯｸE" panose="020B0900000000000000" pitchFamily="34" charset="-128"/>
                <a:ea typeface="HGPｺﾞｼｯｸE" panose="020B0900000000000000" pitchFamily="34" charset="-128"/>
              </a:rPr>
              <a:t>上下に分ける場合はこちらを使用して下さい</a:t>
            </a:r>
            <a:r>
              <a:rPr lang="ja-JP" altLang="en-US" sz="1800">
                <a:solidFill>
                  <a:srgbClr val="AEF8C7"/>
                </a:solidFill>
                <a:latin typeface="HGP創英角ﾎﾟｯﾌﾟ体" pitchFamily="50" charset="-128"/>
                <a:ea typeface="HGP創英角ﾎﾟｯﾌﾟ体" pitchFamily="50" charset="-128"/>
              </a:rPr>
              <a:t>。</a:t>
            </a:r>
            <a:endParaRPr lang="en-US" altLang="ja-JP" sz="1800">
              <a:solidFill>
                <a:srgbClr val="AEF8C7"/>
              </a:solidFill>
              <a:latin typeface="HGP創英角ﾎﾟｯﾌﾟ体" pitchFamily="50" charset="-128"/>
              <a:ea typeface="HGP創英角ﾎﾟｯﾌﾟ体" pitchFamily="50"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正方形/長方形 22">
            <a:extLst>
              <a:ext uri="{FF2B5EF4-FFF2-40B4-BE49-F238E27FC236}">
                <a16:creationId xmlns:a16="http://schemas.microsoft.com/office/drawing/2014/main" id="{82B0FA05-D86D-A34E-A6BF-607DF1A39A6B}"/>
              </a:ext>
            </a:extLst>
          </p:cNvPr>
          <p:cNvSpPr>
            <a:spLocks noChangeArrowheads="1"/>
          </p:cNvSpPr>
          <p:nvPr/>
        </p:nvSpPr>
        <p:spPr bwMode="auto">
          <a:xfrm>
            <a:off x="5426075" y="6286500"/>
            <a:ext cx="4521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solidFill>
                  <a:srgbClr val="00B0F0"/>
                </a:solidFill>
                <a:latin typeface="HGPｺﾞｼｯｸE" panose="020B0900000000000000" pitchFamily="34" charset="-128"/>
                <a:ea typeface="HGPｺﾞｼｯｸE" panose="020B0900000000000000" pitchFamily="34" charset="-128"/>
              </a:rPr>
              <a:t>上下に分ける場合はこちらを使用して下さい</a:t>
            </a:r>
            <a:r>
              <a:rPr lang="ja-JP" altLang="en-US" sz="1800">
                <a:solidFill>
                  <a:srgbClr val="AEF8C7"/>
                </a:solidFill>
                <a:latin typeface="HGP創英角ﾎﾟｯﾌﾟ体" pitchFamily="50" charset="-128"/>
                <a:ea typeface="HGP創英角ﾎﾟｯﾌﾟ体" pitchFamily="50" charset="-128"/>
              </a:rPr>
              <a:t>。</a:t>
            </a:r>
            <a:endParaRPr lang="en-US" altLang="ja-JP" sz="1800">
              <a:solidFill>
                <a:srgbClr val="AEF8C7"/>
              </a:solidFill>
              <a:latin typeface="HGP創英角ﾎﾟｯﾌﾟ体" pitchFamily="50" charset="-128"/>
              <a:ea typeface="HGP創英角ﾎﾟｯﾌﾟ体" pitchFamily="50" charset="-128"/>
            </a:endParaRPr>
          </a:p>
        </p:txBody>
      </p:sp>
      <p:sp>
        <p:nvSpPr>
          <p:cNvPr id="24578" name="正方形/長方形 25">
            <a:extLst>
              <a:ext uri="{FF2B5EF4-FFF2-40B4-BE49-F238E27FC236}">
                <a16:creationId xmlns:a16="http://schemas.microsoft.com/office/drawing/2014/main" id="{CCCEEAD6-DDB8-2745-92DC-8D05EEA59C1F}"/>
              </a:ext>
            </a:extLst>
          </p:cNvPr>
          <p:cNvSpPr>
            <a:spLocks noChangeArrowheads="1"/>
          </p:cNvSpPr>
          <p:nvPr/>
        </p:nvSpPr>
        <p:spPr bwMode="auto">
          <a:xfrm>
            <a:off x="3443288" y="1905000"/>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　下顎</a:t>
            </a:r>
            <a:endParaRPr lang="en-US" altLang="ja-JP" sz="1400"/>
          </a:p>
          <a:p>
            <a:pPr algn="ctr" eaLnBrk="1" hangingPunct="1">
              <a:spcBef>
                <a:spcPct val="0"/>
              </a:spcBef>
              <a:buFontTx/>
              <a:buNone/>
            </a:pPr>
            <a:r>
              <a:rPr lang="ja-JP" altLang="en-US" sz="1400"/>
              <a:t>（</a:t>
            </a:r>
            <a:r>
              <a:rPr lang="en-US" altLang="ja-JP" sz="1400"/>
              <a:t>10</a:t>
            </a:r>
            <a:r>
              <a:rPr lang="ja-JP" altLang="en-US" sz="1400"/>
              <a:t>枚法　または　</a:t>
            </a:r>
            <a:r>
              <a:rPr lang="en-US" altLang="ja-JP" sz="1400"/>
              <a:t>14</a:t>
            </a:r>
            <a:r>
              <a:rPr lang="ja-JP" altLang="en-US" sz="1400"/>
              <a:t>枚法）</a:t>
            </a:r>
          </a:p>
        </p:txBody>
      </p:sp>
      <p:sp>
        <p:nvSpPr>
          <p:cNvPr id="24579" name="正方形/長方形 26">
            <a:extLst>
              <a:ext uri="{FF2B5EF4-FFF2-40B4-BE49-F238E27FC236}">
                <a16:creationId xmlns:a16="http://schemas.microsoft.com/office/drawing/2014/main" id="{6F99716F-8A00-C445-B922-5888F204F9AB}"/>
              </a:ext>
            </a:extLst>
          </p:cNvPr>
          <p:cNvSpPr>
            <a:spLocks noChangeArrowheads="1"/>
          </p:cNvSpPr>
          <p:nvPr/>
        </p:nvSpPr>
        <p:spPr bwMode="auto">
          <a:xfrm>
            <a:off x="3887788" y="4573588"/>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　下顎</a:t>
            </a:r>
            <a:endParaRPr lang="en-US" altLang="ja-JP" sz="1400"/>
          </a:p>
          <a:p>
            <a:pPr algn="ctr" eaLnBrk="1" hangingPunct="1">
              <a:spcBef>
                <a:spcPct val="0"/>
              </a:spcBef>
              <a:buFontTx/>
              <a:buNone/>
            </a:pPr>
            <a:r>
              <a:rPr lang="ja-JP" altLang="en-US" sz="1400"/>
              <a:t>（</a:t>
            </a:r>
            <a:r>
              <a:rPr lang="en-US" altLang="ja-JP" sz="1400"/>
              <a:t>10</a:t>
            </a:r>
            <a:r>
              <a:rPr lang="ja-JP" altLang="en-US" sz="1400"/>
              <a:t>枚法　または　</a:t>
            </a:r>
            <a:r>
              <a:rPr lang="en-US" altLang="ja-JP" sz="1400"/>
              <a:t>14</a:t>
            </a:r>
            <a:r>
              <a:rPr lang="ja-JP" altLang="en-US" sz="1400"/>
              <a:t>枚法）</a:t>
            </a:r>
          </a:p>
        </p:txBody>
      </p:sp>
      <p:sp>
        <p:nvSpPr>
          <p:cNvPr id="28" name="正方形/長方形 27">
            <a:extLst>
              <a:ext uri="{FF2B5EF4-FFF2-40B4-BE49-F238E27FC236}">
                <a16:creationId xmlns:a16="http://schemas.microsoft.com/office/drawing/2014/main" id="{CD997B48-CDCF-E848-B89B-8CB4D70E10C0}"/>
              </a:ext>
            </a:extLst>
          </p:cNvPr>
          <p:cNvSpPr/>
          <p:nvPr/>
        </p:nvSpPr>
        <p:spPr>
          <a:xfrm>
            <a:off x="2671763" y="2571750"/>
            <a:ext cx="4200525" cy="338138"/>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５</a:t>
            </a:r>
            <a:r>
              <a:rPr lang="en-US" altLang="ja-JP" sz="1600" dirty="0">
                <a:latin typeface="+mj-ea"/>
                <a:ea typeface="+mj-ea"/>
              </a:rPr>
              <a:t>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31" name="正方形/長方形 30">
            <a:extLst>
              <a:ext uri="{FF2B5EF4-FFF2-40B4-BE49-F238E27FC236}">
                <a16:creationId xmlns:a16="http://schemas.microsoft.com/office/drawing/2014/main" id="{63ECAA6B-E97A-0D46-BDE6-D3F1913AD6A2}"/>
              </a:ext>
            </a:extLst>
          </p:cNvPr>
          <p:cNvSpPr/>
          <p:nvPr/>
        </p:nvSpPr>
        <p:spPr>
          <a:xfrm>
            <a:off x="1370013" y="1535113"/>
            <a:ext cx="7929562" cy="17875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32" name="正方形/長方形 31">
            <a:extLst>
              <a:ext uri="{FF2B5EF4-FFF2-40B4-BE49-F238E27FC236}">
                <a16:creationId xmlns:a16="http://schemas.microsoft.com/office/drawing/2014/main" id="{C062EDA6-74D0-5843-A8BD-AD1E84B237C3}"/>
              </a:ext>
            </a:extLst>
          </p:cNvPr>
          <p:cNvSpPr/>
          <p:nvPr/>
        </p:nvSpPr>
        <p:spPr>
          <a:xfrm>
            <a:off x="1370013" y="4294188"/>
            <a:ext cx="7929562" cy="17859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33" name="正方形/長方形 32">
            <a:extLst>
              <a:ext uri="{FF2B5EF4-FFF2-40B4-BE49-F238E27FC236}">
                <a16:creationId xmlns:a16="http://schemas.microsoft.com/office/drawing/2014/main" id="{A8B00CA8-B72F-D94B-BE11-0CBDCB128731}"/>
              </a:ext>
            </a:extLst>
          </p:cNvPr>
          <p:cNvSpPr/>
          <p:nvPr/>
        </p:nvSpPr>
        <p:spPr>
          <a:xfrm>
            <a:off x="3101975" y="5360988"/>
            <a:ext cx="4200525" cy="336550"/>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５</a:t>
            </a:r>
            <a:r>
              <a:rPr lang="en-US" altLang="ja-JP" sz="1600" dirty="0">
                <a:latin typeface="+mj-ea"/>
                <a:ea typeface="+mj-ea"/>
              </a:rPr>
              <a:t>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24584" name="正方形/長方形 10">
            <a:extLst>
              <a:ext uri="{FF2B5EF4-FFF2-40B4-BE49-F238E27FC236}">
                <a16:creationId xmlns:a16="http://schemas.microsoft.com/office/drawing/2014/main" id="{987929A9-D646-7F4C-B730-0B87C1BC42F6}"/>
              </a:ext>
            </a:extLst>
          </p:cNvPr>
          <p:cNvSpPr>
            <a:spLocks noChangeArrowheads="1"/>
          </p:cNvSpPr>
          <p:nvPr/>
        </p:nvSpPr>
        <p:spPr bwMode="auto">
          <a:xfrm>
            <a:off x="5426075" y="306388"/>
            <a:ext cx="4700588"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latin typeface="ＭＳ Ｐゴシック" panose="020B0600070205080204" pitchFamily="34" charset="-128"/>
              </a:rPr>
              <a:t>症例番号：　　　　申請者氏名：</a:t>
            </a:r>
          </a:p>
        </p:txBody>
      </p:sp>
      <p:sp>
        <p:nvSpPr>
          <p:cNvPr id="24585" name="テキスト ボックス 31">
            <a:extLst>
              <a:ext uri="{FF2B5EF4-FFF2-40B4-BE49-F238E27FC236}">
                <a16:creationId xmlns:a16="http://schemas.microsoft.com/office/drawing/2014/main" id="{9B34CB85-EB3D-4842-A136-012BD542E9A0}"/>
              </a:ext>
            </a:extLst>
          </p:cNvPr>
          <p:cNvSpPr txBox="1">
            <a:spLocks noChangeArrowheads="1"/>
          </p:cNvSpPr>
          <p:nvPr/>
        </p:nvSpPr>
        <p:spPr bwMode="auto">
          <a:xfrm>
            <a:off x="3538538" y="955675"/>
            <a:ext cx="2984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endParaRPr lang="ja-JP" altLang="en-US" sz="1800">
              <a:latin typeface="Arial" panose="020B0604020202020204" pitchFamily="34" charset="0"/>
            </a:endParaRPr>
          </a:p>
        </p:txBody>
      </p:sp>
      <p:sp>
        <p:nvSpPr>
          <p:cNvPr id="16" name="正方形/長方形 15">
            <a:extLst>
              <a:ext uri="{FF2B5EF4-FFF2-40B4-BE49-F238E27FC236}">
                <a16:creationId xmlns:a16="http://schemas.microsoft.com/office/drawing/2014/main" id="{D7D2F9DB-945A-0347-86C4-818DE34085EF}"/>
              </a:ext>
            </a:extLst>
          </p:cNvPr>
          <p:cNvSpPr/>
          <p:nvPr/>
        </p:nvSpPr>
        <p:spPr>
          <a:xfrm>
            <a:off x="3090863" y="3733800"/>
            <a:ext cx="4211637" cy="369888"/>
          </a:xfrm>
          <a:prstGeom prst="rect">
            <a:avLst/>
          </a:prstGeom>
        </p:spPr>
        <p:txBody>
          <a:bodyPr>
            <a:spAutoFit/>
          </a:bodyPr>
          <a:lstStyle/>
          <a:p>
            <a:pPr eaLnBrk="1" fontAlgn="auto" hangingPunct="1">
              <a:spcBef>
                <a:spcPts val="0"/>
              </a:spcBef>
              <a:spcAft>
                <a:spcPts val="0"/>
              </a:spcAft>
              <a:defRPr/>
            </a:pPr>
            <a:r>
              <a:rPr lang="ja-JP" altLang="en-US" dirty="0">
                <a:latin typeface="+mj-ea"/>
                <a:ea typeface="+mj-ea"/>
              </a:rPr>
              <a:t>メインテナンス時：　　　　年　　月　　日</a:t>
            </a:r>
          </a:p>
        </p:txBody>
      </p:sp>
      <p:sp>
        <p:nvSpPr>
          <p:cNvPr id="18" name="正方形/長方形 17">
            <a:extLst>
              <a:ext uri="{FF2B5EF4-FFF2-40B4-BE49-F238E27FC236}">
                <a16:creationId xmlns:a16="http://schemas.microsoft.com/office/drawing/2014/main" id="{C0788B8E-B64C-164E-AADF-B039D6DBF664}"/>
              </a:ext>
            </a:extLst>
          </p:cNvPr>
          <p:cNvSpPr/>
          <p:nvPr/>
        </p:nvSpPr>
        <p:spPr>
          <a:xfrm>
            <a:off x="579438" y="474663"/>
            <a:ext cx="1416050" cy="461962"/>
          </a:xfrm>
          <a:prstGeom prst="rect">
            <a:avLst/>
          </a:prstGeom>
        </p:spPr>
        <p:txBody>
          <a:bodyPr wrap="none">
            <a:spAutoFit/>
          </a:bodyPr>
          <a:lstStyle/>
          <a:p>
            <a:pPr eaLnBrk="1" fontAlgn="auto" hangingPunct="1">
              <a:spcBef>
                <a:spcPts val="0"/>
              </a:spcBef>
              <a:spcAft>
                <a:spcPts val="0"/>
              </a:spcAft>
              <a:defRPr/>
            </a:pPr>
            <a:r>
              <a:rPr lang="en-US" altLang="ja-JP" sz="2400" dirty="0">
                <a:latin typeface="+mj-ea"/>
                <a:ea typeface="ＭＳ Ｐゴシック" charset="-128"/>
              </a:rPr>
              <a:t>Ⅹ</a:t>
            </a:r>
            <a:r>
              <a:rPr lang="ja-JP" altLang="en-US" sz="2400" dirty="0">
                <a:latin typeface="+mj-ea"/>
                <a:ea typeface="ＭＳ Ｐゴシック" charset="-128"/>
              </a:rPr>
              <a:t>線写真</a:t>
            </a:r>
            <a:endParaRPr lang="en-US" altLang="ja-JP" sz="2400" dirty="0">
              <a:latin typeface="+mj-ea"/>
              <a:ea typeface="ＭＳ Ｐゴシック"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1209</TotalTime>
  <Words>1151</Words>
  <Application>Microsoft Macintosh PowerPoint</Application>
  <PresentationFormat>35mm スライド</PresentationFormat>
  <Paragraphs>153</Paragraphs>
  <Slides>11</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Arial</vt:lpstr>
      <vt:lpstr>ＭＳ Ｐゴシック</vt:lpstr>
      <vt:lpstr>Calibri</vt:lpstr>
      <vt:lpstr>HGPｺﾞｼｯｸE</vt:lpstr>
      <vt:lpstr>HGP創英角ﾎﾟｯﾌﾟ体</vt:lpstr>
      <vt:lpstr>Office テーマ</vt:lpstr>
      <vt:lpstr>日本臨床歯周病学会　指導医 「症例提出用テンプレート」　の使用法について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Yasushi Furuichi</dc:creator>
  <cp:lastModifiedBy>鎌田 征之</cp:lastModifiedBy>
  <cp:revision>125</cp:revision>
  <cp:lastPrinted>2013-08-21T05:01:41Z</cp:lastPrinted>
  <dcterms:created xsi:type="dcterms:W3CDTF">2009-10-14T10:02:08Z</dcterms:created>
  <dcterms:modified xsi:type="dcterms:W3CDTF">2021-06-03T02:58:43Z</dcterms:modified>
</cp:coreProperties>
</file>