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8" r:id="rId4"/>
    <p:sldId id="261" r:id="rId5"/>
    <p:sldId id="257" r:id="rId6"/>
    <p:sldId id="262" r:id="rId7"/>
    <p:sldId id="26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79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nakane\Desktop\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42CB-6A6C-48E0-AC56-A379BFF393FA}" type="datetimeFigureOut">
              <a:rPr kumimoji="1" lang="ja-JP" altLang="en-US" smtClean="0"/>
              <a:pPr/>
              <a:t>2017/02/24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4FD6-E8D0-4D80-87A7-2FAE2C58E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42CB-6A6C-48E0-AC56-A379BFF393FA}" type="datetimeFigureOut">
              <a:rPr kumimoji="1" lang="ja-JP" altLang="en-US" smtClean="0"/>
              <a:pPr/>
              <a:t>2017/02/24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4FD6-E8D0-4D80-87A7-2FAE2C58E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42CB-6A6C-48E0-AC56-A379BFF393FA}" type="datetimeFigureOut">
              <a:rPr kumimoji="1" lang="ja-JP" altLang="en-US" smtClean="0"/>
              <a:pPr/>
              <a:t>2017/02/24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4FD6-E8D0-4D80-87A7-2FAE2C58E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42CB-6A6C-48E0-AC56-A379BFF393FA}" type="datetimeFigureOut">
              <a:rPr kumimoji="1" lang="ja-JP" altLang="en-US" smtClean="0"/>
              <a:pPr/>
              <a:t>2017/02/24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4FD6-E8D0-4D80-87A7-2FAE2C58E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42CB-6A6C-48E0-AC56-A379BFF393FA}" type="datetimeFigureOut">
              <a:rPr kumimoji="1" lang="ja-JP" altLang="en-US" smtClean="0"/>
              <a:pPr/>
              <a:t>2017/02/24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4FD6-E8D0-4D80-87A7-2FAE2C58E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42CB-6A6C-48E0-AC56-A379BFF393FA}" type="datetimeFigureOut">
              <a:rPr kumimoji="1" lang="ja-JP" altLang="en-US" smtClean="0"/>
              <a:pPr/>
              <a:t>2017/02/24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4FD6-E8D0-4D80-87A7-2FAE2C58E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42CB-6A6C-48E0-AC56-A379BFF393FA}" type="datetimeFigureOut">
              <a:rPr kumimoji="1" lang="ja-JP" altLang="en-US" smtClean="0"/>
              <a:pPr/>
              <a:t>2017/02/24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4FD6-E8D0-4D80-87A7-2FAE2C58E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42CB-6A6C-48E0-AC56-A379BFF393FA}" type="datetimeFigureOut">
              <a:rPr kumimoji="1" lang="ja-JP" altLang="en-US" smtClean="0"/>
              <a:pPr/>
              <a:t>2017/02/24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4FD6-E8D0-4D80-87A7-2FAE2C58E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42CB-6A6C-48E0-AC56-A379BFF393FA}" type="datetimeFigureOut">
              <a:rPr kumimoji="1" lang="ja-JP" altLang="en-US" smtClean="0"/>
              <a:pPr/>
              <a:t>2017/02/24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4FD6-E8D0-4D80-87A7-2FAE2C58E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42CB-6A6C-48E0-AC56-A379BFF393FA}" type="datetimeFigureOut">
              <a:rPr kumimoji="1" lang="ja-JP" altLang="en-US" smtClean="0"/>
              <a:pPr/>
              <a:t>2017/02/24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4FD6-E8D0-4D80-87A7-2FAE2C58E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プレースホルダーまでドラッグするかアイコンをクリックして図を追加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42CB-6A6C-48E0-AC56-A379BFF393FA}" type="datetimeFigureOut">
              <a:rPr kumimoji="1" lang="ja-JP" altLang="en-US" smtClean="0"/>
              <a:pPr/>
              <a:t>2017/02/24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4FD6-E8D0-4D80-87A7-2FAE2C58E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nakane\Desktop\1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D42CB-6A6C-48E0-AC56-A379BFF393FA}" type="datetimeFigureOut">
              <a:rPr kumimoji="1" lang="ja-JP" altLang="en-US" smtClean="0"/>
              <a:pPr/>
              <a:t>2017/02/24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C4FD6-E8D0-4D80-87A7-2FAE2C58E7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41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584176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solidFill>
                  <a:schemeClr val="tx1"/>
                </a:solidFill>
              </a:rPr>
              <a:t>本発表に関して、開示すべき</a:t>
            </a:r>
          </a:p>
          <a:p>
            <a:r>
              <a:rPr lang="ja-JP" altLang="en-US" sz="3600" dirty="0">
                <a:solidFill>
                  <a:schemeClr val="tx1"/>
                </a:solidFill>
              </a:rPr>
              <a:t>利益相反状態は無い</a:t>
            </a:r>
            <a:r>
              <a:rPr lang="ja-JP" altLang="en-US" sz="3600" dirty="0" smtClean="0"/>
              <a:t>。</a:t>
            </a:r>
            <a:endParaRPr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620688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特定非営利活動法人日本臨床歯周病学会　</a:t>
            </a:r>
          </a:p>
          <a:p>
            <a:pPr algn="ctr"/>
            <a:r>
              <a:rPr lang="ja-JP" altLang="en-US" sz="2800" dirty="0"/>
              <a:t>第</a:t>
            </a:r>
            <a:r>
              <a:rPr lang="en-US" altLang="ja-JP" sz="2800" dirty="0"/>
              <a:t>○</a:t>
            </a:r>
            <a:r>
              <a:rPr lang="ja-JP" altLang="en-US" sz="2800" dirty="0"/>
              <a:t>回　年次大会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79712" y="2204864"/>
            <a:ext cx="489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/>
              <a:t>20○○ </a:t>
            </a:r>
            <a:r>
              <a:rPr lang="ja-JP" altLang="en-US" sz="2800" dirty="0"/>
              <a:t>年</a:t>
            </a:r>
            <a:r>
              <a:rPr lang="en-US" altLang="ja-JP" sz="2800" dirty="0"/>
              <a:t>○</a:t>
            </a:r>
            <a:r>
              <a:rPr lang="ja-JP" altLang="en-US" sz="2800" dirty="0"/>
              <a:t>月</a:t>
            </a:r>
            <a:r>
              <a:rPr lang="en-US" altLang="ja-JP" sz="2800" dirty="0"/>
              <a:t>○</a:t>
            </a:r>
            <a:r>
              <a:rPr lang="ja-JP" altLang="en-US" sz="2800" dirty="0"/>
              <a:t>日</a:t>
            </a:r>
          </a:p>
          <a:p>
            <a:pPr algn="ctr"/>
            <a:r>
              <a:rPr lang="ja-JP" altLang="en-US" sz="2800" dirty="0"/>
              <a:t>筆頭発表者名：</a:t>
            </a:r>
            <a:r>
              <a:rPr lang="en-US" altLang="ja-JP" sz="2800" dirty="0"/>
              <a:t>○○○○</a:t>
            </a:r>
            <a:endParaRPr kumimoji="1" lang="ja-JP" altLang="en-US" sz="2800" dirty="0"/>
          </a:p>
        </p:txBody>
      </p:sp>
      <p:sp>
        <p:nvSpPr>
          <p:cNvPr id="7" name="四角形吹き出し 6"/>
          <p:cNvSpPr/>
          <p:nvPr/>
        </p:nvSpPr>
        <p:spPr>
          <a:xfrm>
            <a:off x="6948264" y="1340768"/>
            <a:ext cx="1584176" cy="612648"/>
          </a:xfrm>
          <a:prstGeom prst="wedgeRectCallout">
            <a:avLst>
              <a:gd name="adj1" fmla="val -108585"/>
              <a:gd name="adj2" fmla="val -6025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発表場所</a:t>
            </a:r>
            <a:endParaRPr kumimoji="1" lang="ja-JP" altLang="en-US" dirty="0"/>
          </a:p>
        </p:txBody>
      </p:sp>
      <p:sp>
        <p:nvSpPr>
          <p:cNvPr id="8" name="四角形吹き出し 7"/>
          <p:cNvSpPr/>
          <p:nvPr/>
        </p:nvSpPr>
        <p:spPr>
          <a:xfrm>
            <a:off x="6948264" y="2924944"/>
            <a:ext cx="1584176" cy="936104"/>
          </a:xfrm>
          <a:prstGeom prst="wedgeRectCallout">
            <a:avLst>
              <a:gd name="adj1" fmla="val -104632"/>
              <a:gd name="adj2" fmla="val -501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/>
              <a:t>連名発表の時のみ、それ以外は不要</a:t>
            </a:r>
            <a:endParaRPr kumimoji="1" lang="ja-JP" altLang="en-US" dirty="0"/>
          </a:p>
        </p:txBody>
      </p:sp>
      <p:sp>
        <p:nvSpPr>
          <p:cNvPr id="9" name="四角形吹き出し 8"/>
          <p:cNvSpPr/>
          <p:nvPr/>
        </p:nvSpPr>
        <p:spPr>
          <a:xfrm>
            <a:off x="6948264" y="2204864"/>
            <a:ext cx="1584176" cy="612648"/>
          </a:xfrm>
          <a:prstGeom prst="wedgeRectCallout">
            <a:avLst>
              <a:gd name="adj1" fmla="val -109028"/>
              <a:gd name="adj2" fmla="val -2000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日時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296144"/>
          </a:xfrm>
        </p:spPr>
        <p:txBody>
          <a:bodyPr>
            <a:noAutofit/>
          </a:bodyPr>
          <a:lstStyle/>
          <a:p>
            <a:r>
              <a:rPr lang="ja-JP" altLang="en-US" sz="3200" dirty="0"/>
              <a:t>特定非営利活動法人日本臨床歯周病学会　</a:t>
            </a:r>
            <a:br>
              <a:rPr lang="ja-JP" altLang="en-US" sz="3200" dirty="0"/>
            </a:br>
            <a:r>
              <a:rPr lang="ja-JP" altLang="en-US" sz="3200" dirty="0" smtClean="0"/>
              <a:t>第３</a:t>
            </a:r>
            <a:r>
              <a:rPr lang="en-US" altLang="ja-JP" sz="3200" dirty="0" smtClean="0"/>
              <a:t>A</a:t>
            </a:r>
            <a:r>
              <a:rPr lang="ja-JP" altLang="en-US" sz="3200" dirty="0" smtClean="0"/>
              <a:t>回</a:t>
            </a:r>
            <a:r>
              <a:rPr lang="ja-JP" altLang="en-US" sz="3200" dirty="0"/>
              <a:t>　年次大会</a:t>
            </a:r>
            <a:br>
              <a:rPr lang="ja-JP" altLang="en-US" sz="3200" dirty="0"/>
            </a:b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35696" y="2977788"/>
            <a:ext cx="5399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20AA 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B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日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54584" y="4221088"/>
            <a:ext cx="59789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 smtClean="0"/>
              <a:t>当発表</a:t>
            </a:r>
            <a:r>
              <a:rPr lang="ja-JP" altLang="en-US" sz="3600" dirty="0"/>
              <a:t>に関して、開示すべき</a:t>
            </a:r>
          </a:p>
          <a:p>
            <a:pPr algn="ctr"/>
            <a:r>
              <a:rPr lang="ja-JP" altLang="en-US" sz="3600" dirty="0"/>
              <a:t>利益相反状態は無い</a:t>
            </a:r>
            <a:endParaRPr kumimoji="1" lang="ja-JP" altLang="en-US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107504" y="44624"/>
            <a:ext cx="1872208" cy="5040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単名発表例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0737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296144"/>
          </a:xfrm>
        </p:spPr>
        <p:txBody>
          <a:bodyPr>
            <a:noAutofit/>
          </a:bodyPr>
          <a:lstStyle/>
          <a:p>
            <a:r>
              <a:rPr lang="ja-JP" altLang="en-US" sz="3200" dirty="0"/>
              <a:t>特定非営利活動法人日本臨床歯周病学会　</a:t>
            </a:r>
            <a:br>
              <a:rPr lang="ja-JP" altLang="en-US" sz="3200" dirty="0"/>
            </a:br>
            <a:r>
              <a:rPr lang="ja-JP" altLang="en-US" sz="3200" dirty="0" smtClean="0"/>
              <a:t>第３</a:t>
            </a:r>
            <a:r>
              <a:rPr lang="en-US" altLang="ja-JP" sz="3200" dirty="0" smtClean="0"/>
              <a:t>A</a:t>
            </a:r>
            <a:r>
              <a:rPr lang="ja-JP" altLang="en-US" sz="3200" dirty="0" smtClean="0"/>
              <a:t>回</a:t>
            </a:r>
            <a:r>
              <a:rPr lang="ja-JP" altLang="en-US" sz="3200" dirty="0"/>
              <a:t>　年次大会</a:t>
            </a:r>
            <a:br>
              <a:rPr lang="ja-JP" altLang="en-US" sz="3200" dirty="0"/>
            </a:b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35696" y="2977788"/>
            <a:ext cx="53991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20AA 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B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日</a:t>
            </a:r>
            <a:endParaRPr lang="en-US" altLang="ja-JP" sz="2800" dirty="0" smtClean="0"/>
          </a:p>
          <a:p>
            <a:r>
              <a:rPr lang="ja-JP" altLang="en-US" sz="2800" dirty="0" smtClean="0"/>
              <a:t>　　　　　　</a:t>
            </a:r>
            <a:r>
              <a:rPr lang="ja-JP" altLang="en-US" sz="2800" dirty="0" smtClean="0"/>
              <a:t>発表者名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：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臨床</a:t>
            </a:r>
            <a:r>
              <a:rPr lang="ja-JP" altLang="en-US" sz="2800" dirty="0" smtClean="0"/>
              <a:t>太郎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54584" y="4221088"/>
            <a:ext cx="59789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 smtClean="0"/>
              <a:t>当発表</a:t>
            </a:r>
            <a:r>
              <a:rPr lang="ja-JP" altLang="en-US" sz="3600" dirty="0"/>
              <a:t>に関して、開示すべき</a:t>
            </a:r>
          </a:p>
          <a:p>
            <a:pPr algn="ctr"/>
            <a:r>
              <a:rPr lang="ja-JP" altLang="en-US" sz="3600" dirty="0"/>
              <a:t>利益相反状態は無い</a:t>
            </a:r>
            <a:endParaRPr kumimoji="1" lang="ja-JP" altLang="en-US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107504" y="44624"/>
            <a:ext cx="1872208" cy="5040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連</a:t>
            </a:r>
            <a:r>
              <a:rPr kumimoji="1" lang="ja-JP" altLang="en-US" dirty="0" smtClean="0"/>
              <a:t>名発表例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5573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特定非営利活動法人日本臨床歯周病学会　</a:t>
            </a:r>
          </a:p>
          <a:p>
            <a:pPr algn="ctr"/>
            <a:r>
              <a:rPr lang="ja-JP" altLang="en-US" sz="2800" dirty="0"/>
              <a:t>第</a:t>
            </a:r>
            <a:r>
              <a:rPr lang="en-US" altLang="ja-JP" sz="2800" dirty="0"/>
              <a:t>○</a:t>
            </a:r>
            <a:r>
              <a:rPr lang="ja-JP" altLang="en-US" sz="2800" dirty="0"/>
              <a:t>回　年次大会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79712" y="1556792"/>
            <a:ext cx="489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/>
              <a:t>20○○ </a:t>
            </a:r>
            <a:r>
              <a:rPr lang="ja-JP" altLang="en-US" sz="2800" dirty="0"/>
              <a:t>年</a:t>
            </a:r>
            <a:r>
              <a:rPr lang="en-US" altLang="ja-JP" sz="2800" dirty="0"/>
              <a:t>○</a:t>
            </a:r>
            <a:r>
              <a:rPr lang="ja-JP" altLang="en-US" sz="2800" dirty="0"/>
              <a:t>月</a:t>
            </a:r>
            <a:r>
              <a:rPr lang="en-US" altLang="ja-JP" sz="2800" dirty="0"/>
              <a:t>○</a:t>
            </a:r>
            <a:r>
              <a:rPr lang="ja-JP" altLang="en-US" sz="2800" dirty="0"/>
              <a:t>日</a:t>
            </a:r>
          </a:p>
          <a:p>
            <a:pPr algn="ctr"/>
            <a:r>
              <a:rPr lang="ja-JP" altLang="en-US" sz="2800" dirty="0"/>
              <a:t>筆頭発表者名：</a:t>
            </a:r>
            <a:r>
              <a:rPr lang="en-US" altLang="ja-JP" sz="2800" dirty="0"/>
              <a:t>○○○○</a:t>
            </a:r>
            <a:endParaRPr kumimoji="1" lang="ja-JP" altLang="en-US" sz="2800" dirty="0"/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23528" y="2780928"/>
            <a:ext cx="8064896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400" dirty="0" smtClean="0"/>
              <a:t>当発表</a:t>
            </a:r>
            <a:r>
              <a:rPr lang="ja-JP" altLang="en-US" sz="2400" dirty="0"/>
              <a:t>に関して、開示す</a:t>
            </a:r>
            <a:r>
              <a:rPr lang="ja-JP" altLang="en-US" sz="2400" dirty="0" smtClean="0"/>
              <a:t>べき利益相</a:t>
            </a:r>
            <a:r>
              <a:rPr lang="ja-JP" altLang="en-US" sz="2400" dirty="0"/>
              <a:t>反状態：　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35696" y="357301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臨床</a:t>
            </a:r>
            <a:r>
              <a:rPr lang="en-US" altLang="ja-JP" sz="2800" dirty="0"/>
              <a:t>△</a:t>
            </a:r>
            <a:r>
              <a:rPr lang="ja-JP" altLang="en-US" sz="2800" dirty="0"/>
              <a:t>子   </a:t>
            </a:r>
            <a:r>
              <a:rPr lang="ja-JP" altLang="en-US" sz="2800" dirty="0" smtClean="0"/>
              <a:t>講演料</a:t>
            </a:r>
            <a:r>
              <a:rPr lang="en-US" altLang="ja-JP" sz="2800" dirty="0" smtClean="0"/>
              <a:t> : ○</a:t>
            </a:r>
            <a:r>
              <a:rPr lang="en-US" altLang="ja-JP" sz="2800" dirty="0"/>
              <a:t>○</a:t>
            </a:r>
            <a:r>
              <a:rPr lang="ja-JP" altLang="en-US" sz="2800" dirty="0"/>
              <a:t>製薬（株）</a:t>
            </a:r>
            <a:endParaRPr kumimoji="1" lang="ja-JP" altLang="en-US" sz="2800" dirty="0"/>
          </a:p>
        </p:txBody>
      </p:sp>
      <p:sp>
        <p:nvSpPr>
          <p:cNvPr id="11" name="四角形吹き出し 10"/>
          <p:cNvSpPr/>
          <p:nvPr/>
        </p:nvSpPr>
        <p:spPr>
          <a:xfrm>
            <a:off x="2411760" y="4293096"/>
            <a:ext cx="2880320" cy="2492896"/>
          </a:xfrm>
          <a:prstGeom prst="wedgeRectCallout">
            <a:avLst>
              <a:gd name="adj1" fmla="val 25089"/>
              <a:gd name="adj2" fmla="val -6128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/>
              <a:t> １．報酬額</a:t>
            </a:r>
          </a:p>
          <a:p>
            <a:r>
              <a:rPr lang="ja-JP" altLang="en-US" sz="1400" dirty="0"/>
              <a:t> ２．株式</a:t>
            </a:r>
          </a:p>
          <a:p>
            <a:r>
              <a:rPr lang="ja-JP" altLang="en-US" sz="1400" dirty="0"/>
              <a:t> ３．特許権使用料</a:t>
            </a:r>
          </a:p>
          <a:p>
            <a:r>
              <a:rPr lang="ja-JP" altLang="en-US" sz="1400" dirty="0"/>
              <a:t> ４．講演料・謝礼金</a:t>
            </a:r>
          </a:p>
          <a:p>
            <a:r>
              <a:rPr lang="ja-JP" altLang="en-US" sz="1400" dirty="0"/>
              <a:t> ５．原稿料</a:t>
            </a:r>
          </a:p>
          <a:p>
            <a:r>
              <a:rPr lang="ja-JP" altLang="en-US" sz="1400" dirty="0"/>
              <a:t> ６．研究費</a:t>
            </a:r>
          </a:p>
          <a:p>
            <a:r>
              <a:rPr lang="ja-JP" altLang="en-US" sz="1400" dirty="0"/>
              <a:t> ７．寄付講座への所属、兼任</a:t>
            </a:r>
          </a:p>
          <a:p>
            <a:r>
              <a:rPr lang="ja-JP" altLang="en-US" sz="1400" dirty="0"/>
              <a:t> ８．旅費、贈答品等</a:t>
            </a:r>
          </a:p>
          <a:p>
            <a:r>
              <a:rPr lang="ja-JP" altLang="en-US" sz="1400" dirty="0"/>
              <a:t> ９．企業・組織や団体への所属</a:t>
            </a:r>
          </a:p>
          <a:p>
            <a:r>
              <a:rPr lang="ja-JP" altLang="en-US" sz="1400" dirty="0"/>
              <a:t>１０．企業・組織や団体からの</a:t>
            </a:r>
          </a:p>
          <a:p>
            <a:r>
              <a:rPr lang="ja-JP" altLang="en-US" sz="1400" dirty="0"/>
              <a:t>　　　人員・設備・施設</a:t>
            </a:r>
            <a:endParaRPr kumimoji="1" lang="ja-JP" altLang="en-US" sz="1400" dirty="0"/>
          </a:p>
        </p:txBody>
      </p:sp>
      <p:sp>
        <p:nvSpPr>
          <p:cNvPr id="12" name="四角形吹き出し 11"/>
          <p:cNvSpPr/>
          <p:nvPr/>
        </p:nvSpPr>
        <p:spPr>
          <a:xfrm>
            <a:off x="5940152" y="4869160"/>
            <a:ext cx="1440160" cy="612648"/>
          </a:xfrm>
          <a:prstGeom prst="wedgeRectCallout">
            <a:avLst>
              <a:gd name="adj1" fmla="val -22995"/>
              <a:gd name="adj2" fmla="val -17295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企業名</a:t>
            </a:r>
            <a:endParaRPr kumimoji="1" lang="ja-JP" altLang="en-US" dirty="0"/>
          </a:p>
        </p:txBody>
      </p:sp>
      <p:sp>
        <p:nvSpPr>
          <p:cNvPr id="14" name="四角形吹き出し 13"/>
          <p:cNvSpPr/>
          <p:nvPr/>
        </p:nvSpPr>
        <p:spPr>
          <a:xfrm>
            <a:off x="395536" y="4869160"/>
            <a:ext cx="1202432" cy="936104"/>
          </a:xfrm>
          <a:prstGeom prst="wedgeRectCallout">
            <a:avLst>
              <a:gd name="adj1" fmla="val 124778"/>
              <a:gd name="adj2" fmla="val -14741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該当者名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8264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 noGrp="1"/>
          </p:cNvSpPr>
          <p:nvPr>
            <p:ph type="title"/>
          </p:nvPr>
        </p:nvSpPr>
        <p:spPr>
          <a:xfrm>
            <a:off x="457200" y="143004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特定非営利活動法人日本臨床歯周病学会　</a:t>
            </a:r>
          </a:p>
          <a:p>
            <a:pPr algn="ctr"/>
            <a:r>
              <a:rPr lang="ja-JP" altLang="en-US" sz="2800" dirty="0" smtClean="0"/>
              <a:t>第３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回</a:t>
            </a:r>
            <a:r>
              <a:rPr lang="ja-JP" altLang="en-US" sz="2800" dirty="0"/>
              <a:t>　年次大会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79712" y="2617748"/>
            <a:ext cx="489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20AA 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B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日</a:t>
            </a:r>
            <a:endParaRPr lang="ja-JP" altLang="en-US" sz="2800" dirty="0"/>
          </a:p>
          <a:p>
            <a:pPr algn="ctr"/>
            <a:endParaRPr lang="ja-JP" altLang="en-US" sz="2800" dirty="0"/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683568" y="3841884"/>
            <a:ext cx="8064896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400" dirty="0" smtClean="0"/>
              <a:t>当発表</a:t>
            </a:r>
            <a:r>
              <a:rPr lang="ja-JP" altLang="en-US" sz="2400" dirty="0"/>
              <a:t>に関して、開示す</a:t>
            </a:r>
            <a:r>
              <a:rPr lang="ja-JP" altLang="en-US" sz="2400" dirty="0" smtClean="0"/>
              <a:t>べき利益相</a:t>
            </a:r>
            <a:r>
              <a:rPr lang="ja-JP" altLang="en-US" sz="2400" dirty="0"/>
              <a:t>反状態：　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35696" y="4869160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   </a:t>
            </a:r>
            <a:r>
              <a:rPr lang="ja-JP" altLang="en-US" sz="2800" dirty="0" smtClean="0"/>
              <a:t>講演料</a:t>
            </a:r>
            <a:r>
              <a:rPr lang="en-US" altLang="ja-JP" sz="2800" dirty="0" smtClean="0"/>
              <a:t> : ○</a:t>
            </a:r>
            <a:r>
              <a:rPr lang="en-US" altLang="ja-JP" sz="2800" dirty="0"/>
              <a:t>○</a:t>
            </a:r>
            <a:r>
              <a:rPr lang="ja-JP" altLang="en-US" sz="2800" dirty="0"/>
              <a:t>製薬（株）</a:t>
            </a:r>
            <a:endParaRPr kumimoji="1" lang="ja-JP" altLang="en-US" sz="2800" dirty="0"/>
          </a:p>
        </p:txBody>
      </p:sp>
      <p:sp>
        <p:nvSpPr>
          <p:cNvPr id="10" name="正方形/長方形 9"/>
          <p:cNvSpPr/>
          <p:nvPr/>
        </p:nvSpPr>
        <p:spPr>
          <a:xfrm>
            <a:off x="107504" y="44624"/>
            <a:ext cx="1872208" cy="5040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単名発表例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7173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 noGrp="1"/>
          </p:cNvSpPr>
          <p:nvPr>
            <p:ph type="title"/>
          </p:nvPr>
        </p:nvSpPr>
        <p:spPr>
          <a:xfrm>
            <a:off x="457200" y="115631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特定非営利活動法人日本臨床歯周病学会　</a:t>
            </a:r>
          </a:p>
          <a:p>
            <a:pPr algn="ctr"/>
            <a:r>
              <a:rPr lang="ja-JP" altLang="en-US" sz="2800" dirty="0" smtClean="0"/>
              <a:t>第３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回</a:t>
            </a:r>
            <a:r>
              <a:rPr lang="ja-JP" altLang="en-US" sz="2800" dirty="0"/>
              <a:t>　年次大会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79712" y="2618909"/>
            <a:ext cx="489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20AA 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B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日</a:t>
            </a:r>
            <a:endParaRPr lang="ja-JP" altLang="en-US" sz="2800" dirty="0"/>
          </a:p>
          <a:p>
            <a:pPr algn="ctr"/>
            <a:r>
              <a:rPr lang="ja-JP" altLang="en-US" sz="2800" dirty="0"/>
              <a:t>筆頭発表者名</a:t>
            </a:r>
            <a:r>
              <a:rPr lang="ja-JP" altLang="en-US" sz="2800" dirty="0" smtClean="0"/>
              <a:t>：臨床太郎</a:t>
            </a:r>
            <a:endParaRPr kumimoji="1" lang="ja-JP" altLang="en-US" sz="2800" dirty="0"/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611560" y="4293096"/>
            <a:ext cx="8064896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400" dirty="0" smtClean="0"/>
              <a:t>当発表</a:t>
            </a:r>
            <a:r>
              <a:rPr lang="ja-JP" altLang="en-US" sz="2400" dirty="0"/>
              <a:t>に関して、開示す</a:t>
            </a:r>
            <a:r>
              <a:rPr lang="ja-JP" altLang="en-US" sz="2400" dirty="0" smtClean="0"/>
              <a:t>べき利益相</a:t>
            </a:r>
            <a:r>
              <a:rPr lang="ja-JP" altLang="en-US" sz="2400" dirty="0"/>
              <a:t>反状態：　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35696" y="5354052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臨床</a:t>
            </a:r>
            <a:r>
              <a:rPr lang="en-US" altLang="ja-JP" sz="2800" dirty="0"/>
              <a:t>△</a:t>
            </a:r>
            <a:r>
              <a:rPr lang="ja-JP" altLang="en-US" sz="2800" dirty="0"/>
              <a:t>子   </a:t>
            </a:r>
            <a:r>
              <a:rPr lang="ja-JP" altLang="en-US" sz="2800" dirty="0" smtClean="0"/>
              <a:t>講演料</a:t>
            </a:r>
            <a:r>
              <a:rPr lang="en-US" altLang="ja-JP" sz="2800" dirty="0" smtClean="0"/>
              <a:t> : ○</a:t>
            </a:r>
            <a:r>
              <a:rPr lang="en-US" altLang="ja-JP" sz="2800" dirty="0"/>
              <a:t>○</a:t>
            </a:r>
            <a:r>
              <a:rPr lang="ja-JP" altLang="en-US" sz="2800" dirty="0"/>
              <a:t>製薬（株）</a:t>
            </a:r>
            <a:endParaRPr kumimoji="1" lang="ja-JP" altLang="en-US" sz="2800" dirty="0"/>
          </a:p>
        </p:txBody>
      </p:sp>
      <p:sp>
        <p:nvSpPr>
          <p:cNvPr id="13" name="正方形/長方形 12"/>
          <p:cNvSpPr/>
          <p:nvPr/>
        </p:nvSpPr>
        <p:spPr>
          <a:xfrm>
            <a:off x="107504" y="44624"/>
            <a:ext cx="1872208" cy="5040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連</a:t>
            </a:r>
            <a:r>
              <a:rPr kumimoji="1" lang="ja-JP" altLang="en-US" dirty="0" smtClean="0"/>
              <a:t>名発表例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8782176"/>
      </p:ext>
    </p:extLst>
  </p:cSld>
  <p:clrMapOvr>
    <a:masterClrMapping/>
  </p:clrMapOvr>
</p:sld>
</file>

<file path=ppt/theme/theme1.xml><?xml version="1.0" encoding="utf-8"?>
<a:theme xmlns:a="http://schemas.openxmlformats.org/drawingml/2006/main" name="JACPデザインテンプレート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JACPデザインテンプレート .potx</Template>
  <TotalTime>102</TotalTime>
  <Words>297</Words>
  <Application>Microsoft Macintosh PowerPoint</Application>
  <PresentationFormat>画面に合わせる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JACPデザインテンプレート </vt:lpstr>
      <vt:lpstr>PowerPoint プレゼンテーション</vt:lpstr>
      <vt:lpstr>PowerPoint プレゼンテーション</vt:lpstr>
      <vt:lpstr>特定非営利活動法人日本臨床歯周病学会　 第３A回　年次大会 </vt:lpstr>
      <vt:lpstr>特定非営利活動法人日本臨床歯周病学会　 第３A回　年次大会 </vt:lpstr>
      <vt:lpstr>特定非営利活動法人日本臨床歯周病学会　 第○回　年次大会</vt:lpstr>
      <vt:lpstr>特定非営利活動法人日本臨床歯周病学会　 第３A回　年次大会</vt:lpstr>
      <vt:lpstr>特定非営利活動法人日本臨床歯周病学会　 第３A回　年次大会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nakane</dc:creator>
  <cp:lastModifiedBy>a a</cp:lastModifiedBy>
  <cp:revision>14</cp:revision>
  <dcterms:created xsi:type="dcterms:W3CDTF">2016-11-18T05:18:19Z</dcterms:created>
  <dcterms:modified xsi:type="dcterms:W3CDTF">2017-02-23T22:18:58Z</dcterms:modified>
</cp:coreProperties>
</file>