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75" r:id="rId2"/>
    <p:sldId id="256" r:id="rId3"/>
    <p:sldId id="281" r:id="rId4"/>
    <p:sldId id="282" r:id="rId5"/>
    <p:sldId id="283" r:id="rId6"/>
    <p:sldId id="284" r:id="rId7"/>
    <p:sldId id="258" r:id="rId8"/>
    <p:sldId id="268" r:id="rId9"/>
    <p:sldId id="271" r:id="rId10"/>
    <p:sldId id="262" r:id="rId11"/>
    <p:sldId id="263" r:id="rId12"/>
  </p:sldIdLst>
  <p:sldSz cx="10287000" cy="6858000" type="35mm"/>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2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71" autoAdjust="0"/>
    <p:restoredTop sz="83379"/>
  </p:normalViewPr>
  <p:slideViewPr>
    <p:cSldViewPr showGuides="1">
      <p:cViewPr varScale="1">
        <p:scale>
          <a:sx n="83" d="100"/>
          <a:sy n="83" d="100"/>
        </p:scale>
        <p:origin x="678" y="84"/>
      </p:cViewPr>
      <p:guideLst>
        <p:guide orient="horz" pos="2160"/>
        <p:guide pos="32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A6DE673B-AE43-6D4E-9F8F-4E8655A3E8AB}"/>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128"/>
              </a:defRPr>
            </a:lvl1pPr>
          </a:lstStyle>
          <a:p>
            <a:pPr>
              <a:defRPr/>
            </a:pPr>
            <a:endParaRPr lang="ja-JP" altLang="en-US"/>
          </a:p>
        </p:txBody>
      </p:sp>
      <p:sp>
        <p:nvSpPr>
          <p:cNvPr id="28675" name="Rectangle 3">
            <a:extLst>
              <a:ext uri="{FF2B5EF4-FFF2-40B4-BE49-F238E27FC236}">
                <a16:creationId xmlns:a16="http://schemas.microsoft.com/office/drawing/2014/main" id="{6749A86B-9B31-8A4B-9A57-0C564B036554}"/>
              </a:ext>
            </a:extLst>
          </p:cNvPr>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128"/>
              </a:defRPr>
            </a:lvl1pPr>
          </a:lstStyle>
          <a:p>
            <a:pPr>
              <a:defRPr/>
            </a:pPr>
            <a:fld id="{B94CBEBD-188D-AB43-8A24-53F2DF91609F}" type="datetimeFigureOut">
              <a:rPr lang="ja-JP" altLang="en-US"/>
              <a:pPr>
                <a:defRPr/>
              </a:pPr>
              <a:t>2025/3/5</a:t>
            </a:fld>
            <a:endParaRPr lang="ja-JP" altLang="en-US"/>
          </a:p>
        </p:txBody>
      </p:sp>
      <p:sp>
        <p:nvSpPr>
          <p:cNvPr id="28676" name="Rectangle 4">
            <a:extLst>
              <a:ext uri="{FF2B5EF4-FFF2-40B4-BE49-F238E27FC236}">
                <a16:creationId xmlns:a16="http://schemas.microsoft.com/office/drawing/2014/main" id="{B167BBDA-913A-814C-BE2F-B25477E34881}"/>
              </a:ext>
            </a:extLst>
          </p:cNvPr>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128"/>
              </a:defRPr>
            </a:lvl1pPr>
          </a:lstStyle>
          <a:p>
            <a:pPr>
              <a:defRPr/>
            </a:pPr>
            <a:endParaRPr lang="ja-JP" altLang="en-US"/>
          </a:p>
        </p:txBody>
      </p:sp>
      <p:sp>
        <p:nvSpPr>
          <p:cNvPr id="28677" name="Rectangle 5">
            <a:extLst>
              <a:ext uri="{FF2B5EF4-FFF2-40B4-BE49-F238E27FC236}">
                <a16:creationId xmlns:a16="http://schemas.microsoft.com/office/drawing/2014/main" id="{25F69773-8FAB-7A49-9369-ACFA7A806CAE}"/>
              </a:ext>
            </a:extLst>
          </p:cNvPr>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ea typeface="ＭＳ Ｐゴシック" charset="-128"/>
              </a:defRPr>
            </a:lvl1pPr>
          </a:lstStyle>
          <a:p>
            <a:pPr>
              <a:defRPr/>
            </a:pPr>
            <a:fld id="{2BA50A6B-0C12-D14C-8207-A531F2B1F947}"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2C04EF8C-B1BA-FB4E-A9F8-0070A7D5F2E3}"/>
              </a:ext>
            </a:extLst>
          </p:cNvPr>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a:extLst>
              <a:ext uri="{FF2B5EF4-FFF2-40B4-BE49-F238E27FC236}">
                <a16:creationId xmlns:a16="http://schemas.microsoft.com/office/drawing/2014/main" id="{3B085E3E-4496-E84E-998D-3AC97F478ED8}"/>
              </a:ext>
            </a:extLst>
          </p:cNvPr>
          <p:cNvSpPr>
            <a:spLocks noGrp="1"/>
          </p:cNvSpPr>
          <p:nvPr>
            <p:ph type="dt"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00E4A762-8430-1649-9AB3-67F5844CCFB3}" type="datetimeFigureOut">
              <a:rPr lang="ja-JP" altLang="en-US"/>
              <a:pPr>
                <a:defRPr/>
              </a:pPr>
              <a:t>2025/3/5</a:t>
            </a:fld>
            <a:endParaRPr lang="ja-JP" altLang="en-US"/>
          </a:p>
        </p:txBody>
      </p:sp>
      <p:sp>
        <p:nvSpPr>
          <p:cNvPr id="4" name="スライド イメージ プレースホルダ 3">
            <a:extLst>
              <a:ext uri="{FF2B5EF4-FFF2-40B4-BE49-F238E27FC236}">
                <a16:creationId xmlns:a16="http://schemas.microsoft.com/office/drawing/2014/main" id="{9CB46755-34A4-0A4E-8AB7-40446D824EC5}"/>
              </a:ext>
            </a:extLst>
          </p:cNvPr>
          <p:cNvSpPr>
            <a:spLocks noGrp="1" noRot="1" noChangeAspect="1"/>
          </p:cNvSpPr>
          <p:nvPr>
            <p:ph type="sldImg" idx="2"/>
          </p:nvPr>
        </p:nvSpPr>
        <p:spPr>
          <a:xfrm>
            <a:off x="593725" y="739775"/>
            <a:ext cx="554831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a:extLst>
              <a:ext uri="{FF2B5EF4-FFF2-40B4-BE49-F238E27FC236}">
                <a16:creationId xmlns:a16="http://schemas.microsoft.com/office/drawing/2014/main" id="{55195028-F929-6244-A51A-7EA581C9BECC}"/>
              </a:ext>
            </a:extLst>
          </p:cNvPr>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9FB4C01E-1BD5-D345-9FE9-F61C0EEF6E23}"/>
              </a:ext>
            </a:extLst>
          </p:cNvPr>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81EA4B1C-3293-3A44-92B0-310C394941E9}"/>
              </a:ext>
            </a:extLst>
          </p:cNvPr>
          <p:cNvSpPr>
            <a:spLocks noGrp="1"/>
          </p:cNvSpPr>
          <p:nvPr>
            <p:ph type="sldNum" sz="quarter" idx="5"/>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ea typeface="ＭＳ Ｐゴシック" charset="-128"/>
              </a:defRPr>
            </a:lvl1pPr>
          </a:lstStyle>
          <a:p>
            <a:pPr>
              <a:defRPr/>
            </a:pPr>
            <a:fld id="{FECDFAF2-BD55-C34D-BAF0-B37D1DA083F0}"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スライド イメージ プレースホルダ 1">
            <a:extLst>
              <a:ext uri="{FF2B5EF4-FFF2-40B4-BE49-F238E27FC236}">
                <a16:creationId xmlns:a16="http://schemas.microsoft.com/office/drawing/2014/main" id="{F35A3E15-933D-0343-80FD-33D042DC2F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ノート プレースホルダ 2">
            <a:extLst>
              <a:ext uri="{FF2B5EF4-FFF2-40B4-BE49-F238E27FC236}">
                <a16:creationId xmlns:a16="http://schemas.microsoft.com/office/drawing/2014/main" id="{13B1F23A-1201-624C-874F-2441D6EFE2F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7411" name="スライド番号プレースホルダ 3">
            <a:extLst>
              <a:ext uri="{FF2B5EF4-FFF2-40B4-BE49-F238E27FC236}">
                <a16:creationId xmlns:a16="http://schemas.microsoft.com/office/drawing/2014/main" id="{CF110B98-ECEB-6D4F-BCAF-276477C9E0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A3907EBC-3825-EB45-99EB-5E69A2FCDDAB}" type="slidenum">
              <a:rPr lang="ja-JP" altLang="en-US" smtClean="0"/>
              <a:pPr>
                <a:spcBef>
                  <a:spcPct val="0"/>
                </a:spcBef>
              </a:pPr>
              <a:t>2</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スライド イメージ プレースホルダ 1">
            <a:extLst>
              <a:ext uri="{FF2B5EF4-FFF2-40B4-BE49-F238E27FC236}">
                <a16:creationId xmlns:a16="http://schemas.microsoft.com/office/drawing/2014/main" id="{3280C6F7-0F04-FA43-9325-B4829D850E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ノート プレースホルダ 2">
            <a:extLst>
              <a:ext uri="{FF2B5EF4-FFF2-40B4-BE49-F238E27FC236}">
                <a16:creationId xmlns:a16="http://schemas.microsoft.com/office/drawing/2014/main" id="{51896E1D-0808-4F48-97C0-861D41A2BE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26627" name="スライド番号プレースホルダ 3">
            <a:extLst>
              <a:ext uri="{FF2B5EF4-FFF2-40B4-BE49-F238E27FC236}">
                <a16:creationId xmlns:a16="http://schemas.microsoft.com/office/drawing/2014/main" id="{ED410C0C-6C52-9E44-A3C9-7A2D0456B75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BBF83459-0372-9E4C-8943-A71C212D0A21}" type="slidenum">
              <a:rPr lang="ja-JP" altLang="en-US" smtClean="0"/>
              <a:pPr>
                <a:spcBef>
                  <a:spcPct val="0"/>
                </a:spcBef>
              </a:pPr>
              <a:t>10</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71525" y="2130426"/>
            <a:ext cx="874395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43050" y="3886200"/>
            <a:ext cx="72009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504A1AA7-5FF9-7242-954C-BD278D63B545}"/>
              </a:ext>
            </a:extLst>
          </p:cNvPr>
          <p:cNvSpPr>
            <a:spLocks noGrp="1"/>
          </p:cNvSpPr>
          <p:nvPr>
            <p:ph type="dt" sz="half" idx="10"/>
          </p:nvPr>
        </p:nvSpPr>
        <p:spPr/>
        <p:txBody>
          <a:bodyPr/>
          <a:lstStyle>
            <a:lvl1pPr>
              <a:defRPr/>
            </a:lvl1pPr>
          </a:lstStyle>
          <a:p>
            <a:pPr>
              <a:defRPr/>
            </a:pPr>
            <a:fld id="{55C84A2F-129C-6F4E-8642-4BF979C62A95}" type="datetime1">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4E1FC9D0-533B-C24F-9C8B-11A15DD46145}"/>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D03A43DB-EC57-004D-9836-F1F21B7FABA4}"/>
              </a:ext>
            </a:extLst>
          </p:cNvPr>
          <p:cNvSpPr>
            <a:spLocks noGrp="1"/>
          </p:cNvSpPr>
          <p:nvPr>
            <p:ph type="sldNum" sz="quarter" idx="12"/>
          </p:nvPr>
        </p:nvSpPr>
        <p:spPr/>
        <p:txBody>
          <a:bodyPr/>
          <a:lstStyle>
            <a:lvl1pPr>
              <a:defRPr/>
            </a:lvl1pPr>
          </a:lstStyle>
          <a:p>
            <a:pPr>
              <a:defRPr/>
            </a:pPr>
            <a:fld id="{716E4E7B-EEB2-A046-A6AE-4F538BC5DDA4}" type="slidenum">
              <a:rPr lang="ja-JP" altLang="en-US"/>
              <a:pPr>
                <a:defRPr/>
              </a:pPr>
              <a:t>‹#›</a:t>
            </a:fld>
            <a:endParaRPr lang="ja-JP" altLang="en-US"/>
          </a:p>
        </p:txBody>
      </p:sp>
    </p:spTree>
    <p:extLst>
      <p:ext uri="{BB962C8B-B14F-4D97-AF65-F5344CB8AC3E}">
        <p14:creationId xmlns:p14="http://schemas.microsoft.com/office/powerpoint/2010/main" val="2898237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39D2CD73-5DA5-EE49-9628-18E72675B12B}"/>
              </a:ext>
            </a:extLst>
          </p:cNvPr>
          <p:cNvSpPr>
            <a:spLocks noGrp="1"/>
          </p:cNvSpPr>
          <p:nvPr>
            <p:ph type="dt" sz="half" idx="10"/>
          </p:nvPr>
        </p:nvSpPr>
        <p:spPr/>
        <p:txBody>
          <a:bodyPr/>
          <a:lstStyle>
            <a:lvl1pPr>
              <a:defRPr/>
            </a:lvl1pPr>
          </a:lstStyle>
          <a:p>
            <a:pPr>
              <a:defRPr/>
            </a:pPr>
            <a:fld id="{8B11F162-367B-834F-B531-694C1B9027B8}" type="datetime1">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2F8A8F79-CBA2-AF45-8CF3-162253F90F79}"/>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659B52DF-5125-EA4F-A2CA-8D8AA8D6A456}"/>
              </a:ext>
            </a:extLst>
          </p:cNvPr>
          <p:cNvSpPr>
            <a:spLocks noGrp="1"/>
          </p:cNvSpPr>
          <p:nvPr>
            <p:ph type="sldNum" sz="quarter" idx="12"/>
          </p:nvPr>
        </p:nvSpPr>
        <p:spPr/>
        <p:txBody>
          <a:bodyPr/>
          <a:lstStyle>
            <a:lvl1pPr>
              <a:defRPr/>
            </a:lvl1pPr>
          </a:lstStyle>
          <a:p>
            <a:pPr>
              <a:defRPr/>
            </a:pPr>
            <a:fld id="{484FACBA-CE25-AB41-95D2-EAA28F8AFA81}" type="slidenum">
              <a:rPr lang="ja-JP" altLang="en-US"/>
              <a:pPr>
                <a:defRPr/>
              </a:pPr>
              <a:t>‹#›</a:t>
            </a:fld>
            <a:endParaRPr lang="ja-JP" altLang="en-US"/>
          </a:p>
        </p:txBody>
      </p:sp>
    </p:spTree>
    <p:extLst>
      <p:ext uri="{BB962C8B-B14F-4D97-AF65-F5344CB8AC3E}">
        <p14:creationId xmlns:p14="http://schemas.microsoft.com/office/powerpoint/2010/main" val="49533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390335" y="274639"/>
            <a:ext cx="2603897"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78644" y="274639"/>
            <a:ext cx="7640241"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2EDCE7BB-1DBA-FE40-981A-B796820DF499}"/>
              </a:ext>
            </a:extLst>
          </p:cNvPr>
          <p:cNvSpPr>
            <a:spLocks noGrp="1"/>
          </p:cNvSpPr>
          <p:nvPr>
            <p:ph type="dt" sz="half" idx="10"/>
          </p:nvPr>
        </p:nvSpPr>
        <p:spPr/>
        <p:txBody>
          <a:bodyPr/>
          <a:lstStyle>
            <a:lvl1pPr>
              <a:defRPr/>
            </a:lvl1pPr>
          </a:lstStyle>
          <a:p>
            <a:pPr>
              <a:defRPr/>
            </a:pPr>
            <a:fld id="{EEAF10DB-F3B4-A44A-B840-DB2B221A3306}" type="datetime1">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B65BE235-B489-D143-BD00-0A8A02BCFB12}"/>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2E3BF5CE-8C78-A148-A6D5-C9281F030E96}"/>
              </a:ext>
            </a:extLst>
          </p:cNvPr>
          <p:cNvSpPr>
            <a:spLocks noGrp="1"/>
          </p:cNvSpPr>
          <p:nvPr>
            <p:ph type="sldNum" sz="quarter" idx="12"/>
          </p:nvPr>
        </p:nvSpPr>
        <p:spPr/>
        <p:txBody>
          <a:bodyPr/>
          <a:lstStyle>
            <a:lvl1pPr>
              <a:defRPr/>
            </a:lvl1pPr>
          </a:lstStyle>
          <a:p>
            <a:pPr>
              <a:defRPr/>
            </a:pPr>
            <a:fld id="{72B47CE6-ED4C-7A47-AB3D-562753E5F01C}" type="slidenum">
              <a:rPr lang="ja-JP" altLang="en-US"/>
              <a:pPr>
                <a:defRPr/>
              </a:pPr>
              <a:t>‹#›</a:t>
            </a:fld>
            <a:endParaRPr lang="ja-JP" altLang="en-US"/>
          </a:p>
        </p:txBody>
      </p:sp>
    </p:spTree>
    <p:extLst>
      <p:ext uri="{BB962C8B-B14F-4D97-AF65-F5344CB8AC3E}">
        <p14:creationId xmlns:p14="http://schemas.microsoft.com/office/powerpoint/2010/main" val="889223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65C05731-35B6-834E-B45A-7C62A13A9ACE}"/>
              </a:ext>
            </a:extLst>
          </p:cNvPr>
          <p:cNvSpPr>
            <a:spLocks noGrp="1"/>
          </p:cNvSpPr>
          <p:nvPr>
            <p:ph type="dt" sz="half" idx="10"/>
          </p:nvPr>
        </p:nvSpPr>
        <p:spPr/>
        <p:txBody>
          <a:bodyPr/>
          <a:lstStyle>
            <a:lvl1pPr>
              <a:defRPr/>
            </a:lvl1pPr>
          </a:lstStyle>
          <a:p>
            <a:pPr>
              <a:defRPr/>
            </a:pPr>
            <a:fld id="{B330A5B3-62E2-1445-B2D1-6F52A1469D27}" type="datetime1">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C587288C-C1FE-4D41-AF56-EA0DD160A263}"/>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00366CB6-2238-4240-B4DA-068899F1775B}"/>
              </a:ext>
            </a:extLst>
          </p:cNvPr>
          <p:cNvSpPr>
            <a:spLocks noGrp="1"/>
          </p:cNvSpPr>
          <p:nvPr>
            <p:ph type="sldNum" sz="quarter" idx="12"/>
          </p:nvPr>
        </p:nvSpPr>
        <p:spPr/>
        <p:txBody>
          <a:bodyPr/>
          <a:lstStyle>
            <a:lvl1pPr>
              <a:defRPr/>
            </a:lvl1pPr>
          </a:lstStyle>
          <a:p>
            <a:pPr>
              <a:defRPr/>
            </a:pPr>
            <a:fld id="{FAF501E5-8EBC-D346-A5D3-E5132ABE2ECE}" type="slidenum">
              <a:rPr lang="ja-JP" altLang="en-US"/>
              <a:pPr>
                <a:defRPr/>
              </a:pPr>
              <a:t>‹#›</a:t>
            </a:fld>
            <a:endParaRPr lang="ja-JP" altLang="en-US"/>
          </a:p>
        </p:txBody>
      </p:sp>
    </p:spTree>
    <p:extLst>
      <p:ext uri="{BB962C8B-B14F-4D97-AF65-F5344CB8AC3E}">
        <p14:creationId xmlns:p14="http://schemas.microsoft.com/office/powerpoint/2010/main" val="2232237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2602" y="4406901"/>
            <a:ext cx="874395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2602" y="2906713"/>
            <a:ext cx="874395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A74F6706-57DA-4A4C-8C11-9F34AE31CE92}"/>
              </a:ext>
            </a:extLst>
          </p:cNvPr>
          <p:cNvSpPr>
            <a:spLocks noGrp="1"/>
          </p:cNvSpPr>
          <p:nvPr>
            <p:ph type="dt" sz="half" idx="10"/>
          </p:nvPr>
        </p:nvSpPr>
        <p:spPr/>
        <p:txBody>
          <a:bodyPr/>
          <a:lstStyle>
            <a:lvl1pPr>
              <a:defRPr/>
            </a:lvl1pPr>
          </a:lstStyle>
          <a:p>
            <a:pPr>
              <a:defRPr/>
            </a:pPr>
            <a:fld id="{B77D5CEF-5D2F-A148-84F1-13A850C5032E}" type="datetime1">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E4409316-7FA9-AC4C-AA5F-D20ECA5923A9}"/>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9FB966AB-AE8B-C348-8E5E-A347994DF070}"/>
              </a:ext>
            </a:extLst>
          </p:cNvPr>
          <p:cNvSpPr>
            <a:spLocks noGrp="1"/>
          </p:cNvSpPr>
          <p:nvPr>
            <p:ph type="sldNum" sz="quarter" idx="12"/>
          </p:nvPr>
        </p:nvSpPr>
        <p:spPr/>
        <p:txBody>
          <a:bodyPr/>
          <a:lstStyle>
            <a:lvl1pPr>
              <a:defRPr/>
            </a:lvl1pPr>
          </a:lstStyle>
          <a:p>
            <a:pPr>
              <a:defRPr/>
            </a:pPr>
            <a:fld id="{9E4E4CB7-9E87-6945-8E52-B3E20F248BB5}" type="slidenum">
              <a:rPr lang="ja-JP" altLang="en-US"/>
              <a:pPr>
                <a:defRPr/>
              </a:pPr>
              <a:t>‹#›</a:t>
            </a:fld>
            <a:endParaRPr lang="ja-JP" altLang="en-US"/>
          </a:p>
        </p:txBody>
      </p:sp>
    </p:spTree>
    <p:extLst>
      <p:ext uri="{BB962C8B-B14F-4D97-AF65-F5344CB8AC3E}">
        <p14:creationId xmlns:p14="http://schemas.microsoft.com/office/powerpoint/2010/main" val="2582133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78644" y="1600201"/>
            <a:ext cx="512206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872162" y="1600201"/>
            <a:ext cx="512206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F80229AB-57FB-8A4F-9EED-D14D71940F1A}"/>
              </a:ext>
            </a:extLst>
          </p:cNvPr>
          <p:cNvSpPr>
            <a:spLocks noGrp="1"/>
          </p:cNvSpPr>
          <p:nvPr>
            <p:ph type="dt" sz="half" idx="10"/>
          </p:nvPr>
        </p:nvSpPr>
        <p:spPr/>
        <p:txBody>
          <a:bodyPr/>
          <a:lstStyle>
            <a:lvl1pPr>
              <a:defRPr/>
            </a:lvl1pPr>
          </a:lstStyle>
          <a:p>
            <a:pPr>
              <a:defRPr/>
            </a:pPr>
            <a:fld id="{AA6865C1-AFFF-7A45-8128-C170D8FD4574}" type="datetime1">
              <a:rPr lang="ja-JP" altLang="en-US"/>
              <a:pPr>
                <a:defRPr/>
              </a:pPr>
              <a:t>2025/3/5</a:t>
            </a:fld>
            <a:endParaRPr lang="ja-JP" altLang="en-US"/>
          </a:p>
        </p:txBody>
      </p:sp>
      <p:sp>
        <p:nvSpPr>
          <p:cNvPr id="6" name="フッター プレースホルダ 4">
            <a:extLst>
              <a:ext uri="{FF2B5EF4-FFF2-40B4-BE49-F238E27FC236}">
                <a16:creationId xmlns:a16="http://schemas.microsoft.com/office/drawing/2014/main" id="{745125D5-3AA0-CE4A-B8C1-C6DEB4B988BB}"/>
              </a:ext>
            </a:extLst>
          </p:cNvPr>
          <p:cNvSpPr>
            <a:spLocks noGrp="1"/>
          </p:cNvSpPr>
          <p:nvPr>
            <p:ph type="ftr" sz="quarter" idx="11"/>
          </p:nvPr>
        </p:nvSpPr>
        <p:spPr/>
        <p:txBody>
          <a:bodyPr/>
          <a:lstStyle>
            <a:lvl1pPr>
              <a:defRPr/>
            </a:lvl1pPr>
          </a:lstStyle>
          <a:p>
            <a:pPr>
              <a:defRPr/>
            </a:pPr>
            <a:r>
              <a:rPr lang="ja-JP" altLang="en-US"/>
              <a:t>申請者：○○○○</a:t>
            </a:r>
          </a:p>
        </p:txBody>
      </p:sp>
      <p:sp>
        <p:nvSpPr>
          <p:cNvPr id="7" name="スライド番号プレースホルダ 5">
            <a:extLst>
              <a:ext uri="{FF2B5EF4-FFF2-40B4-BE49-F238E27FC236}">
                <a16:creationId xmlns:a16="http://schemas.microsoft.com/office/drawing/2014/main" id="{322DB23C-16EF-F84F-8A2E-AC5B81F3E156}"/>
              </a:ext>
            </a:extLst>
          </p:cNvPr>
          <p:cNvSpPr>
            <a:spLocks noGrp="1"/>
          </p:cNvSpPr>
          <p:nvPr>
            <p:ph type="sldNum" sz="quarter" idx="12"/>
          </p:nvPr>
        </p:nvSpPr>
        <p:spPr/>
        <p:txBody>
          <a:bodyPr/>
          <a:lstStyle>
            <a:lvl1pPr>
              <a:defRPr/>
            </a:lvl1pPr>
          </a:lstStyle>
          <a:p>
            <a:pPr>
              <a:defRPr/>
            </a:pPr>
            <a:fld id="{CEFA7FBF-5C14-8B4F-A30B-F671CD5C2208}" type="slidenum">
              <a:rPr lang="ja-JP" altLang="en-US"/>
              <a:pPr>
                <a:defRPr/>
              </a:pPr>
              <a:t>‹#›</a:t>
            </a:fld>
            <a:endParaRPr lang="ja-JP" altLang="en-US"/>
          </a:p>
        </p:txBody>
      </p:sp>
    </p:spTree>
    <p:extLst>
      <p:ext uri="{BB962C8B-B14F-4D97-AF65-F5344CB8AC3E}">
        <p14:creationId xmlns:p14="http://schemas.microsoft.com/office/powerpoint/2010/main" val="3763805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14350" y="274638"/>
            <a:ext cx="92583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4350" y="1535113"/>
            <a:ext cx="45452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4350" y="2174875"/>
            <a:ext cx="45452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25654" y="1535113"/>
            <a:ext cx="454699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25654" y="2174875"/>
            <a:ext cx="454699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E57E334B-BE1A-3D4E-8FA2-BE0ADB572FF3}"/>
              </a:ext>
            </a:extLst>
          </p:cNvPr>
          <p:cNvSpPr>
            <a:spLocks noGrp="1"/>
          </p:cNvSpPr>
          <p:nvPr>
            <p:ph type="dt" sz="half" idx="10"/>
          </p:nvPr>
        </p:nvSpPr>
        <p:spPr/>
        <p:txBody>
          <a:bodyPr/>
          <a:lstStyle>
            <a:lvl1pPr>
              <a:defRPr/>
            </a:lvl1pPr>
          </a:lstStyle>
          <a:p>
            <a:pPr>
              <a:defRPr/>
            </a:pPr>
            <a:fld id="{151C1833-4237-9F48-9B76-CE2F6E1FB277}" type="datetime1">
              <a:rPr lang="ja-JP" altLang="en-US"/>
              <a:pPr>
                <a:defRPr/>
              </a:pPr>
              <a:t>2025/3/5</a:t>
            </a:fld>
            <a:endParaRPr lang="ja-JP" altLang="en-US"/>
          </a:p>
        </p:txBody>
      </p:sp>
      <p:sp>
        <p:nvSpPr>
          <p:cNvPr id="8" name="フッター プレースホルダ 4">
            <a:extLst>
              <a:ext uri="{FF2B5EF4-FFF2-40B4-BE49-F238E27FC236}">
                <a16:creationId xmlns:a16="http://schemas.microsoft.com/office/drawing/2014/main" id="{AF60D68D-D616-8D42-9B02-9A7951C4520F}"/>
              </a:ext>
            </a:extLst>
          </p:cNvPr>
          <p:cNvSpPr>
            <a:spLocks noGrp="1"/>
          </p:cNvSpPr>
          <p:nvPr>
            <p:ph type="ftr" sz="quarter" idx="11"/>
          </p:nvPr>
        </p:nvSpPr>
        <p:spPr/>
        <p:txBody>
          <a:bodyPr/>
          <a:lstStyle>
            <a:lvl1pPr>
              <a:defRPr/>
            </a:lvl1pPr>
          </a:lstStyle>
          <a:p>
            <a:pPr>
              <a:defRPr/>
            </a:pPr>
            <a:r>
              <a:rPr lang="ja-JP" altLang="en-US"/>
              <a:t>申請者：○○○○</a:t>
            </a:r>
          </a:p>
        </p:txBody>
      </p:sp>
      <p:sp>
        <p:nvSpPr>
          <p:cNvPr id="9" name="スライド番号プレースホルダ 5">
            <a:extLst>
              <a:ext uri="{FF2B5EF4-FFF2-40B4-BE49-F238E27FC236}">
                <a16:creationId xmlns:a16="http://schemas.microsoft.com/office/drawing/2014/main" id="{DE2BC2EF-3101-1E42-BEA0-01C84CA30F42}"/>
              </a:ext>
            </a:extLst>
          </p:cNvPr>
          <p:cNvSpPr>
            <a:spLocks noGrp="1"/>
          </p:cNvSpPr>
          <p:nvPr>
            <p:ph type="sldNum" sz="quarter" idx="12"/>
          </p:nvPr>
        </p:nvSpPr>
        <p:spPr/>
        <p:txBody>
          <a:bodyPr/>
          <a:lstStyle>
            <a:lvl1pPr>
              <a:defRPr/>
            </a:lvl1pPr>
          </a:lstStyle>
          <a:p>
            <a:pPr>
              <a:defRPr/>
            </a:pPr>
            <a:fld id="{AF1601B0-EB4C-4949-89A2-399B958673AD}" type="slidenum">
              <a:rPr lang="ja-JP" altLang="en-US"/>
              <a:pPr>
                <a:defRPr/>
              </a:pPr>
              <a:t>‹#›</a:t>
            </a:fld>
            <a:endParaRPr lang="ja-JP" altLang="en-US"/>
          </a:p>
        </p:txBody>
      </p:sp>
    </p:spTree>
    <p:extLst>
      <p:ext uri="{BB962C8B-B14F-4D97-AF65-F5344CB8AC3E}">
        <p14:creationId xmlns:p14="http://schemas.microsoft.com/office/powerpoint/2010/main" val="3672794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488315C7-FABC-8345-8E25-CA0EA0A796B4}"/>
              </a:ext>
            </a:extLst>
          </p:cNvPr>
          <p:cNvSpPr>
            <a:spLocks noGrp="1"/>
          </p:cNvSpPr>
          <p:nvPr>
            <p:ph type="dt" sz="half" idx="10"/>
          </p:nvPr>
        </p:nvSpPr>
        <p:spPr/>
        <p:txBody>
          <a:bodyPr/>
          <a:lstStyle>
            <a:lvl1pPr>
              <a:defRPr/>
            </a:lvl1pPr>
          </a:lstStyle>
          <a:p>
            <a:pPr>
              <a:defRPr/>
            </a:pPr>
            <a:fld id="{6E3C8C1C-6A49-AF46-B32B-AF516B9282AC}" type="datetime1">
              <a:rPr lang="ja-JP" altLang="en-US"/>
              <a:pPr>
                <a:defRPr/>
              </a:pPr>
              <a:t>2025/3/5</a:t>
            </a:fld>
            <a:endParaRPr lang="ja-JP" altLang="en-US"/>
          </a:p>
        </p:txBody>
      </p:sp>
      <p:sp>
        <p:nvSpPr>
          <p:cNvPr id="4" name="フッター プレースホルダ 4">
            <a:extLst>
              <a:ext uri="{FF2B5EF4-FFF2-40B4-BE49-F238E27FC236}">
                <a16:creationId xmlns:a16="http://schemas.microsoft.com/office/drawing/2014/main" id="{9392F750-923D-1C4C-8D35-99D133BFB899}"/>
              </a:ext>
            </a:extLst>
          </p:cNvPr>
          <p:cNvSpPr>
            <a:spLocks noGrp="1"/>
          </p:cNvSpPr>
          <p:nvPr>
            <p:ph type="ftr" sz="quarter" idx="11"/>
          </p:nvPr>
        </p:nvSpPr>
        <p:spPr/>
        <p:txBody>
          <a:bodyPr/>
          <a:lstStyle>
            <a:lvl1pPr>
              <a:defRPr/>
            </a:lvl1pPr>
          </a:lstStyle>
          <a:p>
            <a:pPr>
              <a:defRPr/>
            </a:pPr>
            <a:r>
              <a:rPr lang="ja-JP" altLang="en-US"/>
              <a:t>申請者：○○○○</a:t>
            </a:r>
          </a:p>
        </p:txBody>
      </p:sp>
      <p:sp>
        <p:nvSpPr>
          <p:cNvPr id="5" name="スライド番号プレースホルダ 5">
            <a:extLst>
              <a:ext uri="{FF2B5EF4-FFF2-40B4-BE49-F238E27FC236}">
                <a16:creationId xmlns:a16="http://schemas.microsoft.com/office/drawing/2014/main" id="{95384AD0-A506-FE4C-B75D-30535334F184}"/>
              </a:ext>
            </a:extLst>
          </p:cNvPr>
          <p:cNvSpPr>
            <a:spLocks noGrp="1"/>
          </p:cNvSpPr>
          <p:nvPr>
            <p:ph type="sldNum" sz="quarter" idx="12"/>
          </p:nvPr>
        </p:nvSpPr>
        <p:spPr/>
        <p:txBody>
          <a:bodyPr/>
          <a:lstStyle>
            <a:lvl1pPr>
              <a:defRPr/>
            </a:lvl1pPr>
          </a:lstStyle>
          <a:p>
            <a:pPr>
              <a:defRPr/>
            </a:pPr>
            <a:fld id="{EFF1973E-7019-C645-845D-D79546D82D7E}" type="slidenum">
              <a:rPr lang="ja-JP" altLang="en-US"/>
              <a:pPr>
                <a:defRPr/>
              </a:pPr>
              <a:t>‹#›</a:t>
            </a:fld>
            <a:endParaRPr lang="ja-JP" altLang="en-US"/>
          </a:p>
        </p:txBody>
      </p:sp>
    </p:spTree>
    <p:extLst>
      <p:ext uri="{BB962C8B-B14F-4D97-AF65-F5344CB8AC3E}">
        <p14:creationId xmlns:p14="http://schemas.microsoft.com/office/powerpoint/2010/main" val="3453890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4ABD184D-E062-5942-9CF0-E8E08EB95175}"/>
              </a:ext>
            </a:extLst>
          </p:cNvPr>
          <p:cNvSpPr>
            <a:spLocks noGrp="1"/>
          </p:cNvSpPr>
          <p:nvPr>
            <p:ph type="dt" sz="half" idx="10"/>
          </p:nvPr>
        </p:nvSpPr>
        <p:spPr/>
        <p:txBody>
          <a:bodyPr/>
          <a:lstStyle>
            <a:lvl1pPr>
              <a:defRPr/>
            </a:lvl1pPr>
          </a:lstStyle>
          <a:p>
            <a:pPr>
              <a:defRPr/>
            </a:pPr>
            <a:fld id="{4BF300AA-C402-9643-ADEE-242EC6F9EDE7}" type="datetime1">
              <a:rPr lang="ja-JP" altLang="en-US"/>
              <a:pPr>
                <a:defRPr/>
              </a:pPr>
              <a:t>2025/3/5</a:t>
            </a:fld>
            <a:endParaRPr lang="ja-JP" altLang="en-US"/>
          </a:p>
        </p:txBody>
      </p:sp>
      <p:sp>
        <p:nvSpPr>
          <p:cNvPr id="3" name="フッター プレースホルダ 4">
            <a:extLst>
              <a:ext uri="{FF2B5EF4-FFF2-40B4-BE49-F238E27FC236}">
                <a16:creationId xmlns:a16="http://schemas.microsoft.com/office/drawing/2014/main" id="{A01B7705-646F-404D-9BDB-42F586C2022C}"/>
              </a:ext>
            </a:extLst>
          </p:cNvPr>
          <p:cNvSpPr>
            <a:spLocks noGrp="1"/>
          </p:cNvSpPr>
          <p:nvPr>
            <p:ph type="ftr" sz="quarter" idx="11"/>
          </p:nvPr>
        </p:nvSpPr>
        <p:spPr/>
        <p:txBody>
          <a:bodyPr/>
          <a:lstStyle>
            <a:lvl1pPr>
              <a:defRPr/>
            </a:lvl1pPr>
          </a:lstStyle>
          <a:p>
            <a:pPr>
              <a:defRPr/>
            </a:pPr>
            <a:r>
              <a:rPr lang="ja-JP" altLang="en-US"/>
              <a:t>申請者：○○○○</a:t>
            </a:r>
          </a:p>
        </p:txBody>
      </p:sp>
      <p:sp>
        <p:nvSpPr>
          <p:cNvPr id="4" name="スライド番号プレースホルダ 5">
            <a:extLst>
              <a:ext uri="{FF2B5EF4-FFF2-40B4-BE49-F238E27FC236}">
                <a16:creationId xmlns:a16="http://schemas.microsoft.com/office/drawing/2014/main" id="{BD7ABE5C-19CE-1244-94FC-FF7C8F57E744}"/>
              </a:ext>
            </a:extLst>
          </p:cNvPr>
          <p:cNvSpPr>
            <a:spLocks noGrp="1"/>
          </p:cNvSpPr>
          <p:nvPr>
            <p:ph type="sldNum" sz="quarter" idx="12"/>
          </p:nvPr>
        </p:nvSpPr>
        <p:spPr/>
        <p:txBody>
          <a:bodyPr/>
          <a:lstStyle>
            <a:lvl1pPr>
              <a:defRPr/>
            </a:lvl1pPr>
          </a:lstStyle>
          <a:p>
            <a:pPr>
              <a:defRPr/>
            </a:pPr>
            <a:fld id="{EBDDDB5B-16B2-3C41-A1DD-22376C13D013}" type="slidenum">
              <a:rPr lang="ja-JP" altLang="en-US"/>
              <a:pPr>
                <a:defRPr/>
              </a:pPr>
              <a:t>‹#›</a:t>
            </a:fld>
            <a:endParaRPr lang="ja-JP" altLang="en-US"/>
          </a:p>
        </p:txBody>
      </p:sp>
    </p:spTree>
    <p:extLst>
      <p:ext uri="{BB962C8B-B14F-4D97-AF65-F5344CB8AC3E}">
        <p14:creationId xmlns:p14="http://schemas.microsoft.com/office/powerpoint/2010/main" val="154489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4351" y="273050"/>
            <a:ext cx="3384352"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21931" y="273051"/>
            <a:ext cx="575071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4351" y="1435101"/>
            <a:ext cx="338435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EA409AAC-61E1-DF4E-9606-44FCCC1219B3}"/>
              </a:ext>
            </a:extLst>
          </p:cNvPr>
          <p:cNvSpPr>
            <a:spLocks noGrp="1"/>
          </p:cNvSpPr>
          <p:nvPr>
            <p:ph type="dt" sz="half" idx="10"/>
          </p:nvPr>
        </p:nvSpPr>
        <p:spPr/>
        <p:txBody>
          <a:bodyPr/>
          <a:lstStyle>
            <a:lvl1pPr>
              <a:defRPr/>
            </a:lvl1pPr>
          </a:lstStyle>
          <a:p>
            <a:pPr>
              <a:defRPr/>
            </a:pPr>
            <a:fld id="{F19F70BE-6514-8940-A698-BF9A480A3213}" type="datetime1">
              <a:rPr lang="ja-JP" altLang="en-US"/>
              <a:pPr>
                <a:defRPr/>
              </a:pPr>
              <a:t>2025/3/5</a:t>
            </a:fld>
            <a:endParaRPr lang="ja-JP" altLang="en-US"/>
          </a:p>
        </p:txBody>
      </p:sp>
      <p:sp>
        <p:nvSpPr>
          <p:cNvPr id="6" name="フッター プレースホルダ 4">
            <a:extLst>
              <a:ext uri="{FF2B5EF4-FFF2-40B4-BE49-F238E27FC236}">
                <a16:creationId xmlns:a16="http://schemas.microsoft.com/office/drawing/2014/main" id="{06B36FF2-2619-F54B-A347-78444B818AA2}"/>
              </a:ext>
            </a:extLst>
          </p:cNvPr>
          <p:cNvSpPr>
            <a:spLocks noGrp="1"/>
          </p:cNvSpPr>
          <p:nvPr>
            <p:ph type="ftr" sz="quarter" idx="11"/>
          </p:nvPr>
        </p:nvSpPr>
        <p:spPr/>
        <p:txBody>
          <a:bodyPr/>
          <a:lstStyle>
            <a:lvl1pPr>
              <a:defRPr/>
            </a:lvl1pPr>
          </a:lstStyle>
          <a:p>
            <a:pPr>
              <a:defRPr/>
            </a:pPr>
            <a:r>
              <a:rPr lang="ja-JP" altLang="en-US"/>
              <a:t>申請者：○○○○</a:t>
            </a:r>
          </a:p>
        </p:txBody>
      </p:sp>
      <p:sp>
        <p:nvSpPr>
          <p:cNvPr id="7" name="スライド番号プレースホルダ 5">
            <a:extLst>
              <a:ext uri="{FF2B5EF4-FFF2-40B4-BE49-F238E27FC236}">
                <a16:creationId xmlns:a16="http://schemas.microsoft.com/office/drawing/2014/main" id="{4BA26EEE-DE64-6049-84DC-381B4E68F0C6}"/>
              </a:ext>
            </a:extLst>
          </p:cNvPr>
          <p:cNvSpPr>
            <a:spLocks noGrp="1"/>
          </p:cNvSpPr>
          <p:nvPr>
            <p:ph type="sldNum" sz="quarter" idx="12"/>
          </p:nvPr>
        </p:nvSpPr>
        <p:spPr/>
        <p:txBody>
          <a:bodyPr/>
          <a:lstStyle>
            <a:lvl1pPr>
              <a:defRPr/>
            </a:lvl1pPr>
          </a:lstStyle>
          <a:p>
            <a:pPr>
              <a:defRPr/>
            </a:pPr>
            <a:fld id="{506F1CC2-5D8C-9241-927F-5DD1EA2908E9}" type="slidenum">
              <a:rPr lang="ja-JP" altLang="en-US"/>
              <a:pPr>
                <a:defRPr/>
              </a:pPr>
              <a:t>‹#›</a:t>
            </a:fld>
            <a:endParaRPr lang="ja-JP" altLang="en-US"/>
          </a:p>
        </p:txBody>
      </p:sp>
    </p:spTree>
    <p:extLst>
      <p:ext uri="{BB962C8B-B14F-4D97-AF65-F5344CB8AC3E}">
        <p14:creationId xmlns:p14="http://schemas.microsoft.com/office/powerpoint/2010/main" val="4109152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6324" y="4800600"/>
            <a:ext cx="61722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6324" y="612775"/>
            <a:ext cx="6172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6324" y="5367338"/>
            <a:ext cx="6172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C5ABFA17-20D2-DA4B-8028-74F46386F0B2}"/>
              </a:ext>
            </a:extLst>
          </p:cNvPr>
          <p:cNvSpPr>
            <a:spLocks noGrp="1"/>
          </p:cNvSpPr>
          <p:nvPr>
            <p:ph type="dt" sz="half" idx="10"/>
          </p:nvPr>
        </p:nvSpPr>
        <p:spPr/>
        <p:txBody>
          <a:bodyPr/>
          <a:lstStyle>
            <a:lvl1pPr>
              <a:defRPr/>
            </a:lvl1pPr>
          </a:lstStyle>
          <a:p>
            <a:pPr>
              <a:defRPr/>
            </a:pPr>
            <a:fld id="{DFE62076-F038-9346-904D-92139069234E}" type="datetime1">
              <a:rPr lang="ja-JP" altLang="en-US"/>
              <a:pPr>
                <a:defRPr/>
              </a:pPr>
              <a:t>2025/3/5</a:t>
            </a:fld>
            <a:endParaRPr lang="ja-JP" altLang="en-US"/>
          </a:p>
        </p:txBody>
      </p:sp>
      <p:sp>
        <p:nvSpPr>
          <p:cNvPr id="6" name="フッター プレースホルダ 4">
            <a:extLst>
              <a:ext uri="{FF2B5EF4-FFF2-40B4-BE49-F238E27FC236}">
                <a16:creationId xmlns:a16="http://schemas.microsoft.com/office/drawing/2014/main" id="{680A7735-8706-0442-80F5-27192D35492D}"/>
              </a:ext>
            </a:extLst>
          </p:cNvPr>
          <p:cNvSpPr>
            <a:spLocks noGrp="1"/>
          </p:cNvSpPr>
          <p:nvPr>
            <p:ph type="ftr" sz="quarter" idx="11"/>
          </p:nvPr>
        </p:nvSpPr>
        <p:spPr/>
        <p:txBody>
          <a:bodyPr/>
          <a:lstStyle>
            <a:lvl1pPr>
              <a:defRPr/>
            </a:lvl1pPr>
          </a:lstStyle>
          <a:p>
            <a:pPr>
              <a:defRPr/>
            </a:pPr>
            <a:r>
              <a:rPr lang="ja-JP" altLang="en-US"/>
              <a:t>申請者：○○○○</a:t>
            </a:r>
          </a:p>
        </p:txBody>
      </p:sp>
      <p:sp>
        <p:nvSpPr>
          <p:cNvPr id="7" name="スライド番号プレースホルダ 5">
            <a:extLst>
              <a:ext uri="{FF2B5EF4-FFF2-40B4-BE49-F238E27FC236}">
                <a16:creationId xmlns:a16="http://schemas.microsoft.com/office/drawing/2014/main" id="{99BD0DB6-0D4B-5144-81BB-96D1411C0027}"/>
              </a:ext>
            </a:extLst>
          </p:cNvPr>
          <p:cNvSpPr>
            <a:spLocks noGrp="1"/>
          </p:cNvSpPr>
          <p:nvPr>
            <p:ph type="sldNum" sz="quarter" idx="12"/>
          </p:nvPr>
        </p:nvSpPr>
        <p:spPr/>
        <p:txBody>
          <a:bodyPr/>
          <a:lstStyle>
            <a:lvl1pPr>
              <a:defRPr/>
            </a:lvl1pPr>
          </a:lstStyle>
          <a:p>
            <a:pPr>
              <a:defRPr/>
            </a:pPr>
            <a:fld id="{47DD9BC4-939E-9341-A5D1-3D58A855E59E}" type="slidenum">
              <a:rPr lang="ja-JP" altLang="en-US"/>
              <a:pPr>
                <a:defRPr/>
              </a:pPr>
              <a:t>‹#›</a:t>
            </a:fld>
            <a:endParaRPr lang="ja-JP" altLang="en-US"/>
          </a:p>
        </p:txBody>
      </p:sp>
    </p:spTree>
    <p:extLst>
      <p:ext uri="{BB962C8B-B14F-4D97-AF65-F5344CB8AC3E}">
        <p14:creationId xmlns:p14="http://schemas.microsoft.com/office/powerpoint/2010/main" val="1671143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277FE00E-A9D7-4D40-BCD3-55CD95ED5ED5}"/>
              </a:ext>
            </a:extLst>
          </p:cNvPr>
          <p:cNvSpPr>
            <a:spLocks noGrp="1"/>
          </p:cNvSpPr>
          <p:nvPr>
            <p:ph type="title"/>
          </p:nvPr>
        </p:nvSpPr>
        <p:spPr bwMode="auto">
          <a:xfrm>
            <a:off x="514350" y="274638"/>
            <a:ext cx="9258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id="{072AF91D-12A2-F043-8A15-F9ED1CCD7B54}"/>
              </a:ext>
            </a:extLst>
          </p:cNvPr>
          <p:cNvSpPr>
            <a:spLocks noGrp="1"/>
          </p:cNvSpPr>
          <p:nvPr>
            <p:ph type="body" idx="1"/>
          </p:nvPr>
        </p:nvSpPr>
        <p:spPr bwMode="auto">
          <a:xfrm>
            <a:off x="514350" y="1600200"/>
            <a:ext cx="92583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120D31D6-AF8D-F04B-BF61-9788992B941E}"/>
              </a:ext>
            </a:extLst>
          </p:cNvPr>
          <p:cNvSpPr>
            <a:spLocks noGrp="1"/>
          </p:cNvSpPr>
          <p:nvPr>
            <p:ph type="dt" sz="half" idx="2"/>
          </p:nvPr>
        </p:nvSpPr>
        <p:spPr>
          <a:xfrm>
            <a:off x="514350" y="6356350"/>
            <a:ext cx="24003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3DA46938-CCBC-0142-BAE5-28746302B112}" type="datetime1">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C62CF124-EF6F-274F-B41E-64AFCF3D0E65}"/>
              </a:ext>
            </a:extLst>
          </p:cNvPr>
          <p:cNvSpPr>
            <a:spLocks noGrp="1"/>
          </p:cNvSpPr>
          <p:nvPr>
            <p:ph type="ftr" sz="quarter" idx="3"/>
          </p:nvPr>
        </p:nvSpPr>
        <p:spPr>
          <a:xfrm>
            <a:off x="3514725" y="6356350"/>
            <a:ext cx="325755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54F8DB5C-B2BB-804B-A840-DC46F99F12DA}"/>
              </a:ext>
            </a:extLst>
          </p:cNvPr>
          <p:cNvSpPr>
            <a:spLocks noGrp="1"/>
          </p:cNvSpPr>
          <p:nvPr>
            <p:ph type="sldNum" sz="quarter" idx="4"/>
          </p:nvPr>
        </p:nvSpPr>
        <p:spPr>
          <a:xfrm>
            <a:off x="7372350" y="6356350"/>
            <a:ext cx="24003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charset="0"/>
                <a:ea typeface="ＭＳ Ｐゴシック" charset="-128"/>
              </a:defRPr>
            </a:lvl1pPr>
          </a:lstStyle>
          <a:p>
            <a:pPr>
              <a:defRPr/>
            </a:pPr>
            <a:fld id="{34E4C547-B9B2-4542-BB17-742F388CB3F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B514D5-A215-BA48-803F-88AA3E5D8294}"/>
              </a:ext>
            </a:extLst>
          </p:cNvPr>
          <p:cNvSpPr>
            <a:spLocks noGrp="1"/>
          </p:cNvSpPr>
          <p:nvPr>
            <p:ph type="title"/>
          </p:nvPr>
        </p:nvSpPr>
        <p:spPr>
          <a:xfrm>
            <a:off x="966788" y="447675"/>
            <a:ext cx="8856662" cy="1143000"/>
          </a:xfrm>
        </p:spPr>
        <p:txBody>
          <a:bodyPr/>
          <a:lstStyle/>
          <a:p>
            <a:pPr fontAlgn="auto">
              <a:spcBef>
                <a:spcPts val="0"/>
              </a:spcBef>
              <a:spcAft>
                <a:spcPts val="0"/>
              </a:spcAft>
              <a:defRPr/>
            </a:pPr>
            <a:r>
              <a:rPr lang="ja-JP" altLang="en-US" sz="2800" b="1" dirty="0">
                <a:latin typeface="+mj-ea"/>
              </a:rPr>
              <a:t>日本臨床歯周病学会</a:t>
            </a:r>
            <a:r>
              <a:rPr lang="ja-JP" altLang="en-US" sz="2800" b="1">
                <a:latin typeface="+mj-ea"/>
              </a:rPr>
              <a:t>　認定医</a:t>
            </a:r>
            <a:br>
              <a:rPr lang="en-US" altLang="ja-JP" sz="2800" dirty="0">
                <a:latin typeface="+mj-ea"/>
              </a:rPr>
            </a:br>
            <a:r>
              <a:rPr lang="ja-JP" altLang="en-US" sz="2800" b="1" dirty="0">
                <a:latin typeface="+mj-ea"/>
              </a:rPr>
              <a:t>「症例提出用テンプレート」　の使用法について</a:t>
            </a:r>
            <a:endParaRPr lang="ja-JP" altLang="en-US" dirty="0"/>
          </a:p>
        </p:txBody>
      </p:sp>
      <p:sp>
        <p:nvSpPr>
          <p:cNvPr id="3" name="コンテンツ プレースホルダー 2">
            <a:extLst>
              <a:ext uri="{FF2B5EF4-FFF2-40B4-BE49-F238E27FC236}">
                <a16:creationId xmlns:a16="http://schemas.microsoft.com/office/drawing/2014/main" id="{D1983184-BB0F-8040-8980-B3992ECB173F}"/>
              </a:ext>
            </a:extLst>
          </p:cNvPr>
          <p:cNvSpPr>
            <a:spLocks noGrp="1"/>
          </p:cNvSpPr>
          <p:nvPr>
            <p:ph idx="1"/>
          </p:nvPr>
        </p:nvSpPr>
        <p:spPr>
          <a:xfrm>
            <a:off x="534988" y="1916113"/>
            <a:ext cx="9258300" cy="4205287"/>
          </a:xfrm>
        </p:spPr>
        <p:txBody>
          <a:bodyPr/>
          <a:lstStyle/>
          <a:p>
            <a:pPr>
              <a:buFont typeface="Arial" charset="0"/>
              <a:buChar char="•"/>
              <a:defRPr/>
            </a:pPr>
            <a:r>
              <a:rPr lang="ja-JP" altLang="en-US" sz="2400" dirty="0"/>
              <a:t>すべてのページに</a:t>
            </a:r>
            <a:r>
              <a:rPr lang="ja-JP" altLang="en-US" sz="2400" b="1" dirty="0">
                <a:latin typeface="ＭＳ Ｐゴシック" pitchFamily="50" charset="-128"/>
              </a:rPr>
              <a:t>申請者氏名</a:t>
            </a:r>
            <a:r>
              <a:rPr lang="ja-JP" altLang="en-US" sz="2400" dirty="0">
                <a:latin typeface="ＭＳ Ｐゴシック" pitchFamily="50" charset="-128"/>
              </a:rPr>
              <a:t>、</a:t>
            </a:r>
            <a:r>
              <a:rPr lang="ja-JP" altLang="en-US" sz="2400" b="1" dirty="0"/>
              <a:t>症例番号</a:t>
            </a:r>
            <a:r>
              <a:rPr lang="ja-JP" altLang="en-US" sz="2400" dirty="0"/>
              <a:t>おびよ</a:t>
            </a:r>
            <a:r>
              <a:rPr lang="ja-JP" altLang="en-US" sz="2400" dirty="0">
                <a:latin typeface="ＭＳ Ｐゴシック" pitchFamily="50" charset="-128"/>
              </a:rPr>
              <a:t>資料採取日の</a:t>
            </a:r>
            <a:r>
              <a:rPr lang="ja-JP" altLang="en-US" sz="2400" b="1" dirty="0">
                <a:latin typeface="ＭＳ Ｐゴシック" pitchFamily="50" charset="-128"/>
              </a:rPr>
              <a:t>年月日</a:t>
            </a:r>
            <a:r>
              <a:rPr lang="ja-JP" altLang="en-US" sz="2400" dirty="0">
                <a:latin typeface="ＭＳ Ｐゴシック" pitchFamily="50" charset="-128"/>
              </a:rPr>
              <a:t>を記入してください。</a:t>
            </a:r>
          </a:p>
          <a:p>
            <a:pPr>
              <a:buFont typeface="Arial" charset="0"/>
              <a:buChar char="•"/>
              <a:defRPr/>
            </a:pPr>
            <a:r>
              <a:rPr lang="ja-JP" altLang="en-US" sz="2400" dirty="0">
                <a:latin typeface="ＭＳ Ｐゴシック" pitchFamily="50" charset="-128"/>
              </a:rPr>
              <a:t>スライド ２、３、４、７ は必須です。　</a:t>
            </a:r>
          </a:p>
          <a:p>
            <a:pPr>
              <a:buFont typeface="Arial" charset="0"/>
              <a:buChar char="•"/>
              <a:defRPr/>
            </a:pPr>
            <a:r>
              <a:rPr lang="ja-JP" altLang="en-US" sz="2400" dirty="0">
                <a:latin typeface="ＭＳ Ｐゴシック" pitchFamily="50" charset="-128"/>
              </a:rPr>
              <a:t>Ｘ線写真を上下顎に分けて提出する場合は、スライド ７の代わりにスライド ８、９  を使用してください。　</a:t>
            </a:r>
          </a:p>
          <a:p>
            <a:pPr>
              <a:buFont typeface="Arial" charset="0"/>
              <a:buChar char="•"/>
              <a:defRPr/>
            </a:pPr>
            <a:r>
              <a:rPr lang="ja-JP" altLang="en-US" sz="2400" dirty="0">
                <a:latin typeface="+mj-ea"/>
              </a:rPr>
              <a:t>術中写真は</a:t>
            </a:r>
            <a:r>
              <a:rPr lang="ja-JP" altLang="en-US" sz="2400" dirty="0">
                <a:latin typeface="ＭＳ Ｐゴシック" pitchFamily="50" charset="-128"/>
              </a:rPr>
              <a:t>スライド </a:t>
            </a:r>
            <a:r>
              <a:rPr lang="en-US" altLang="ja-JP" sz="2400" dirty="0">
                <a:latin typeface="ＭＳ Ｐゴシック" pitchFamily="50" charset="-128"/>
              </a:rPr>
              <a:t>10</a:t>
            </a:r>
            <a:r>
              <a:rPr lang="ja-JP" altLang="en-US" sz="2400" dirty="0">
                <a:latin typeface="+mj-ea"/>
              </a:rPr>
              <a:t>を使用してください。　</a:t>
            </a:r>
          </a:p>
          <a:p>
            <a:pPr>
              <a:buFont typeface="Arial" charset="0"/>
              <a:buChar char="•"/>
              <a:defRPr/>
            </a:pPr>
            <a:r>
              <a:rPr lang="ja-JP" altLang="en-US" sz="2400" dirty="0">
                <a:latin typeface="ＭＳ Ｐゴシック" pitchFamily="50" charset="-128"/>
              </a:rPr>
              <a:t>スライド </a:t>
            </a:r>
            <a:r>
              <a:rPr lang="en-US" altLang="ja-JP" sz="2400" dirty="0">
                <a:latin typeface="ＭＳ Ｐゴシック" pitchFamily="50" charset="-128"/>
              </a:rPr>
              <a:t>11</a:t>
            </a:r>
            <a:r>
              <a:rPr lang="ja-JP" altLang="en-US" sz="2400" dirty="0">
                <a:latin typeface="ＭＳ Ｐゴシック" pitchFamily="50" charset="-128"/>
              </a:rPr>
              <a:t> </a:t>
            </a:r>
            <a:r>
              <a:rPr lang="ja-JP" altLang="en-US" sz="2400" dirty="0">
                <a:latin typeface="+mj-ea"/>
              </a:rPr>
              <a:t>以降は、</a:t>
            </a:r>
            <a:r>
              <a:rPr lang="ja-JP" altLang="en-US" sz="2400" dirty="0"/>
              <a:t>必要と思われる</a:t>
            </a:r>
            <a:r>
              <a:rPr lang="ja-JP" altLang="en-US" sz="2400" dirty="0">
                <a:latin typeface="ＭＳ Ｐゴシック" pitchFamily="50" charset="-128"/>
              </a:rPr>
              <a:t>口腔内写真およびＸ線写真を適宜追加してください</a:t>
            </a:r>
            <a:endParaRPr lang="ja-JP" altLang="en-US" sz="2400" dirty="0"/>
          </a:p>
        </p:txBody>
      </p:sp>
      <p:pic>
        <p:nvPicPr>
          <p:cNvPr id="15363" name="図 10">
            <a:extLst>
              <a:ext uri="{FF2B5EF4-FFF2-40B4-BE49-F238E27FC236}">
                <a16:creationId xmlns:a16="http://schemas.microsoft.com/office/drawing/2014/main" id="{E365369B-2B0F-4441-9C07-D5084D0DDD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450" y="614363"/>
            <a:ext cx="863600" cy="81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正方形/長方形 27">
            <a:extLst>
              <a:ext uri="{FF2B5EF4-FFF2-40B4-BE49-F238E27FC236}">
                <a16:creationId xmlns:a16="http://schemas.microsoft.com/office/drawing/2014/main" id="{0E006069-0074-0B4E-95BA-BBFE76843F71}"/>
              </a:ext>
            </a:extLst>
          </p:cNvPr>
          <p:cNvSpPr>
            <a:spLocks noChangeArrowheads="1"/>
          </p:cNvSpPr>
          <p:nvPr/>
        </p:nvSpPr>
        <p:spPr bwMode="auto">
          <a:xfrm>
            <a:off x="461963" y="2784475"/>
            <a:ext cx="247967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600">
                <a:solidFill>
                  <a:srgbClr val="00B0F0"/>
                </a:solidFill>
                <a:latin typeface="HGPｺﾞｼｯｸE" panose="020B0900000000000000" pitchFamily="34" charset="-128"/>
                <a:ea typeface="HGPｺﾞｼｯｸE" panose="020B0900000000000000" pitchFamily="34" charset="-128"/>
              </a:rPr>
              <a:t>外科処置は必要に応じて適宜スライドを追加して口腔内写真および説明を記載して下さい。</a:t>
            </a:r>
            <a:endParaRPr lang="en-US" altLang="ja-JP" sz="1600">
              <a:solidFill>
                <a:srgbClr val="00B0F0"/>
              </a:solidFill>
              <a:latin typeface="HGPｺﾞｼｯｸE" panose="020B0900000000000000" pitchFamily="34" charset="-128"/>
              <a:ea typeface="HGPｺﾞｼｯｸE" panose="020B0900000000000000" pitchFamily="34" charset="-128"/>
            </a:endParaRPr>
          </a:p>
        </p:txBody>
      </p:sp>
      <p:sp>
        <p:nvSpPr>
          <p:cNvPr id="4" name="正方形/長方形 3">
            <a:extLst>
              <a:ext uri="{FF2B5EF4-FFF2-40B4-BE49-F238E27FC236}">
                <a16:creationId xmlns:a16="http://schemas.microsoft.com/office/drawing/2014/main" id="{F05429F9-AA59-354E-9F82-1C1B078E73AB}"/>
              </a:ext>
            </a:extLst>
          </p:cNvPr>
          <p:cNvSpPr/>
          <p:nvPr/>
        </p:nvSpPr>
        <p:spPr>
          <a:xfrm>
            <a:off x="6929438" y="44291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5" name="正方形/長方形 4">
            <a:extLst>
              <a:ext uri="{FF2B5EF4-FFF2-40B4-BE49-F238E27FC236}">
                <a16:creationId xmlns:a16="http://schemas.microsoft.com/office/drawing/2014/main" id="{E7D108F5-EA62-5249-8233-E9F051246A04}"/>
              </a:ext>
            </a:extLst>
          </p:cNvPr>
          <p:cNvSpPr/>
          <p:nvPr/>
        </p:nvSpPr>
        <p:spPr>
          <a:xfrm>
            <a:off x="3571875" y="1571625"/>
            <a:ext cx="3214688"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6" name="正方形/長方形 5">
            <a:extLst>
              <a:ext uri="{FF2B5EF4-FFF2-40B4-BE49-F238E27FC236}">
                <a16:creationId xmlns:a16="http://schemas.microsoft.com/office/drawing/2014/main" id="{4B3E52C7-44C2-C346-84CB-DAA33D30CA9F}"/>
              </a:ext>
            </a:extLst>
          </p:cNvPr>
          <p:cNvSpPr/>
          <p:nvPr/>
        </p:nvSpPr>
        <p:spPr>
          <a:xfrm>
            <a:off x="6929438" y="15716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7" name="正方形/長方形 6">
            <a:extLst>
              <a:ext uri="{FF2B5EF4-FFF2-40B4-BE49-F238E27FC236}">
                <a16:creationId xmlns:a16="http://schemas.microsoft.com/office/drawing/2014/main" id="{1CCF7B7E-AFF3-E14F-9D60-AC7BA3E82D0A}"/>
              </a:ext>
            </a:extLst>
          </p:cNvPr>
          <p:cNvSpPr/>
          <p:nvPr/>
        </p:nvSpPr>
        <p:spPr>
          <a:xfrm>
            <a:off x="111125" y="1774825"/>
            <a:ext cx="3182938" cy="769938"/>
          </a:xfrm>
          <a:prstGeom prst="rect">
            <a:avLst/>
          </a:prstGeom>
        </p:spPr>
        <p:txBody>
          <a:bodyPr>
            <a:spAutoFit/>
          </a:bodyPr>
          <a:lstStyle/>
          <a:p>
            <a:pPr eaLnBrk="1" fontAlgn="auto" hangingPunct="1">
              <a:spcBef>
                <a:spcPts val="0"/>
              </a:spcBef>
              <a:spcAft>
                <a:spcPts val="0"/>
              </a:spcAft>
              <a:defRPr/>
            </a:pPr>
            <a:r>
              <a:rPr lang="ja-JP" altLang="en-US" sz="2400" b="1" dirty="0">
                <a:latin typeface="+mj-ea"/>
                <a:ea typeface="+mj-ea"/>
              </a:rPr>
              <a:t>　</a:t>
            </a:r>
            <a:r>
              <a:rPr lang="ja-JP" altLang="en-US" sz="2000" dirty="0">
                <a:latin typeface="+mj-ea"/>
                <a:ea typeface="+mj-ea"/>
              </a:rPr>
              <a:t>部位：</a:t>
            </a:r>
            <a:endParaRPr lang="en-US" altLang="ja-JP" sz="2000" dirty="0">
              <a:latin typeface="+mj-ea"/>
              <a:ea typeface="+mj-ea"/>
            </a:endParaRPr>
          </a:p>
          <a:p>
            <a:pPr eaLnBrk="1" fontAlgn="auto" hangingPunct="1">
              <a:spcBef>
                <a:spcPts val="0"/>
              </a:spcBef>
              <a:spcAft>
                <a:spcPts val="0"/>
              </a:spcAft>
              <a:defRPr/>
            </a:pPr>
            <a:r>
              <a:rPr lang="ja-JP" altLang="en-US" sz="2000" dirty="0">
                <a:latin typeface="+mj-ea"/>
                <a:ea typeface="+mj-ea"/>
              </a:rPr>
              <a:t>　術式：　　</a:t>
            </a:r>
          </a:p>
        </p:txBody>
      </p:sp>
      <p:sp>
        <p:nvSpPr>
          <p:cNvPr id="9" name="正方形/長方形 8">
            <a:extLst>
              <a:ext uri="{FF2B5EF4-FFF2-40B4-BE49-F238E27FC236}">
                <a16:creationId xmlns:a16="http://schemas.microsoft.com/office/drawing/2014/main" id="{CFD9244E-BDA7-6C47-831B-A46FE8F7273D}"/>
              </a:ext>
            </a:extLst>
          </p:cNvPr>
          <p:cNvSpPr/>
          <p:nvPr/>
        </p:nvSpPr>
        <p:spPr>
          <a:xfrm>
            <a:off x="214313" y="44291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noFill/>
            </a:endParaRPr>
          </a:p>
        </p:txBody>
      </p:sp>
      <p:sp>
        <p:nvSpPr>
          <p:cNvPr id="10" name="正方形/長方形 9">
            <a:extLst>
              <a:ext uri="{FF2B5EF4-FFF2-40B4-BE49-F238E27FC236}">
                <a16:creationId xmlns:a16="http://schemas.microsoft.com/office/drawing/2014/main" id="{39CD797B-F230-C34B-B4FF-6B7398DC9E49}"/>
              </a:ext>
            </a:extLst>
          </p:cNvPr>
          <p:cNvSpPr/>
          <p:nvPr/>
        </p:nvSpPr>
        <p:spPr>
          <a:xfrm>
            <a:off x="3595688" y="44291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25608" name="正方形/長方形 10">
            <a:extLst>
              <a:ext uri="{FF2B5EF4-FFF2-40B4-BE49-F238E27FC236}">
                <a16:creationId xmlns:a16="http://schemas.microsoft.com/office/drawing/2014/main" id="{DEA154DE-E0A5-0340-9912-65A53D09CCF0}"/>
              </a:ext>
            </a:extLst>
          </p:cNvPr>
          <p:cNvSpPr>
            <a:spLocks noChangeArrowheads="1"/>
          </p:cNvSpPr>
          <p:nvPr/>
        </p:nvSpPr>
        <p:spPr bwMode="auto">
          <a:xfrm>
            <a:off x="6929438" y="3987800"/>
            <a:ext cx="29924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09" name="正方形/長方形 11">
            <a:extLst>
              <a:ext uri="{FF2B5EF4-FFF2-40B4-BE49-F238E27FC236}">
                <a16:creationId xmlns:a16="http://schemas.microsoft.com/office/drawing/2014/main" id="{096D5A30-7001-F94F-893D-EBD81E9FA36E}"/>
              </a:ext>
            </a:extLst>
          </p:cNvPr>
          <p:cNvSpPr>
            <a:spLocks noChangeArrowheads="1"/>
          </p:cNvSpPr>
          <p:nvPr/>
        </p:nvSpPr>
        <p:spPr bwMode="auto">
          <a:xfrm>
            <a:off x="282575" y="3987800"/>
            <a:ext cx="28384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0" name="正方形/長方形 12">
            <a:extLst>
              <a:ext uri="{FF2B5EF4-FFF2-40B4-BE49-F238E27FC236}">
                <a16:creationId xmlns:a16="http://schemas.microsoft.com/office/drawing/2014/main" id="{07F0FE1F-C1D9-EA48-AFE7-772894666F93}"/>
              </a:ext>
            </a:extLst>
          </p:cNvPr>
          <p:cNvSpPr>
            <a:spLocks noChangeArrowheads="1"/>
          </p:cNvSpPr>
          <p:nvPr/>
        </p:nvSpPr>
        <p:spPr bwMode="auto">
          <a:xfrm>
            <a:off x="3571875" y="1130300"/>
            <a:ext cx="2965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1" name="正方形/長方形 18">
            <a:extLst>
              <a:ext uri="{FF2B5EF4-FFF2-40B4-BE49-F238E27FC236}">
                <a16:creationId xmlns:a16="http://schemas.microsoft.com/office/drawing/2014/main" id="{3ABAB136-425F-7C45-84C4-2B428539E862}"/>
              </a:ext>
            </a:extLst>
          </p:cNvPr>
          <p:cNvSpPr>
            <a:spLocks noChangeArrowheads="1"/>
          </p:cNvSpPr>
          <p:nvPr/>
        </p:nvSpPr>
        <p:spPr bwMode="auto">
          <a:xfrm>
            <a:off x="7943850" y="5335588"/>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2" name="正方形/長方形 20">
            <a:extLst>
              <a:ext uri="{FF2B5EF4-FFF2-40B4-BE49-F238E27FC236}">
                <a16:creationId xmlns:a16="http://schemas.microsoft.com/office/drawing/2014/main" id="{8C8C26B8-6AC5-C64D-B6C2-8BF95321C754}"/>
              </a:ext>
            </a:extLst>
          </p:cNvPr>
          <p:cNvSpPr>
            <a:spLocks noChangeArrowheads="1"/>
          </p:cNvSpPr>
          <p:nvPr/>
        </p:nvSpPr>
        <p:spPr bwMode="auto">
          <a:xfrm>
            <a:off x="7858125" y="2478088"/>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3" name="正方形/長方形 12">
            <a:extLst>
              <a:ext uri="{FF2B5EF4-FFF2-40B4-BE49-F238E27FC236}">
                <a16:creationId xmlns:a16="http://schemas.microsoft.com/office/drawing/2014/main" id="{8F774C34-C41F-C146-90E5-7A9A63875D28}"/>
              </a:ext>
            </a:extLst>
          </p:cNvPr>
          <p:cNvSpPr>
            <a:spLocks noChangeArrowheads="1"/>
          </p:cNvSpPr>
          <p:nvPr/>
        </p:nvSpPr>
        <p:spPr bwMode="auto">
          <a:xfrm>
            <a:off x="7053263" y="1204913"/>
            <a:ext cx="2965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4" name="正方形/長方形 20">
            <a:extLst>
              <a:ext uri="{FF2B5EF4-FFF2-40B4-BE49-F238E27FC236}">
                <a16:creationId xmlns:a16="http://schemas.microsoft.com/office/drawing/2014/main" id="{BA2D4B18-2CF4-E04E-90E0-CBF8564333EC}"/>
              </a:ext>
            </a:extLst>
          </p:cNvPr>
          <p:cNvSpPr>
            <a:spLocks noChangeArrowheads="1"/>
          </p:cNvSpPr>
          <p:nvPr/>
        </p:nvSpPr>
        <p:spPr bwMode="auto">
          <a:xfrm>
            <a:off x="4549775" y="2476500"/>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5" name="正方形/長方形 11">
            <a:extLst>
              <a:ext uri="{FF2B5EF4-FFF2-40B4-BE49-F238E27FC236}">
                <a16:creationId xmlns:a16="http://schemas.microsoft.com/office/drawing/2014/main" id="{89B875F6-7A29-3F42-A8F4-40B9DFD565CE}"/>
              </a:ext>
            </a:extLst>
          </p:cNvPr>
          <p:cNvSpPr>
            <a:spLocks noChangeArrowheads="1"/>
          </p:cNvSpPr>
          <p:nvPr/>
        </p:nvSpPr>
        <p:spPr bwMode="auto">
          <a:xfrm>
            <a:off x="3759200" y="3956050"/>
            <a:ext cx="2840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6" name="正方形/長方形 20">
            <a:extLst>
              <a:ext uri="{FF2B5EF4-FFF2-40B4-BE49-F238E27FC236}">
                <a16:creationId xmlns:a16="http://schemas.microsoft.com/office/drawing/2014/main" id="{D47A36AA-E64D-A040-A508-66A9D2788A92}"/>
              </a:ext>
            </a:extLst>
          </p:cNvPr>
          <p:cNvSpPr>
            <a:spLocks noChangeArrowheads="1"/>
          </p:cNvSpPr>
          <p:nvPr/>
        </p:nvSpPr>
        <p:spPr bwMode="auto">
          <a:xfrm>
            <a:off x="1255713" y="5335588"/>
            <a:ext cx="11318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7" name="正方形/長方形 20">
            <a:extLst>
              <a:ext uri="{FF2B5EF4-FFF2-40B4-BE49-F238E27FC236}">
                <a16:creationId xmlns:a16="http://schemas.microsoft.com/office/drawing/2014/main" id="{6652707A-65CD-5549-ABDD-2D8C8BAA2AF0}"/>
              </a:ext>
            </a:extLst>
          </p:cNvPr>
          <p:cNvSpPr>
            <a:spLocks noChangeArrowheads="1"/>
          </p:cNvSpPr>
          <p:nvPr/>
        </p:nvSpPr>
        <p:spPr bwMode="auto">
          <a:xfrm>
            <a:off x="4594225" y="5378450"/>
            <a:ext cx="11699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2" name="正方形/長方形 21">
            <a:extLst>
              <a:ext uri="{FF2B5EF4-FFF2-40B4-BE49-F238E27FC236}">
                <a16:creationId xmlns:a16="http://schemas.microsoft.com/office/drawing/2014/main" id="{26ED2CBD-6ACF-7F4D-A081-FD618A92DDB3}"/>
              </a:ext>
            </a:extLst>
          </p:cNvPr>
          <p:cNvSpPr/>
          <p:nvPr/>
        </p:nvSpPr>
        <p:spPr>
          <a:xfrm>
            <a:off x="579438" y="474663"/>
            <a:ext cx="1416050" cy="461962"/>
          </a:xfrm>
          <a:prstGeom prst="rect">
            <a:avLst/>
          </a:prstGeom>
        </p:spPr>
        <p:txBody>
          <a:bodyPr wrap="none">
            <a:spAutoFit/>
          </a:bodyPr>
          <a:lstStyle/>
          <a:p>
            <a:pPr eaLnBrk="1" fontAlgn="auto" hangingPunct="1">
              <a:spcBef>
                <a:spcPts val="0"/>
              </a:spcBef>
              <a:spcAft>
                <a:spcPts val="0"/>
              </a:spcAft>
              <a:defRPr/>
            </a:pPr>
            <a:r>
              <a:rPr lang="ja-JP" altLang="en-US" sz="2400" dirty="0">
                <a:latin typeface="+mj-ea"/>
                <a:ea typeface="ＭＳ Ｐゴシック" charset="-128"/>
              </a:rPr>
              <a:t>術中写真</a:t>
            </a:r>
            <a:endParaRPr lang="en-US" altLang="ja-JP" sz="2400" dirty="0">
              <a:latin typeface="+mj-ea"/>
              <a:ea typeface="ＭＳ Ｐゴシック" charset="-128"/>
            </a:endParaRPr>
          </a:p>
        </p:txBody>
      </p:sp>
      <p:sp>
        <p:nvSpPr>
          <p:cNvPr id="2" name="正方形/長方形 10">
            <a:extLst>
              <a:ext uri="{FF2B5EF4-FFF2-40B4-BE49-F238E27FC236}">
                <a16:creationId xmlns:a16="http://schemas.microsoft.com/office/drawing/2014/main" id="{A6595565-8957-BA7E-FF56-79915DFD5FB5}"/>
              </a:ext>
            </a:extLst>
          </p:cNvPr>
          <p:cNvSpPr>
            <a:spLocks noChangeArrowheads="1"/>
          </p:cNvSpPr>
          <p:nvPr/>
        </p:nvSpPr>
        <p:spPr bwMode="auto">
          <a:xfrm>
            <a:off x="7450137" y="130940"/>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正方形/長方形 1">
            <a:extLst>
              <a:ext uri="{FF2B5EF4-FFF2-40B4-BE49-F238E27FC236}">
                <a16:creationId xmlns:a16="http://schemas.microsoft.com/office/drawing/2014/main" id="{CE685390-F0AC-6640-8FF5-6662DF914030}"/>
              </a:ext>
            </a:extLst>
          </p:cNvPr>
          <p:cNvSpPr>
            <a:spLocks noChangeArrowheads="1"/>
          </p:cNvSpPr>
          <p:nvPr/>
        </p:nvSpPr>
        <p:spPr bwMode="auto">
          <a:xfrm>
            <a:off x="419100" y="2836863"/>
            <a:ext cx="940435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800">
                <a:solidFill>
                  <a:srgbClr val="00B0F0"/>
                </a:solidFill>
                <a:latin typeface="HGPｺﾞｼｯｸE" panose="020B0900000000000000" pitchFamily="34" charset="-128"/>
                <a:ea typeface="HGPｺﾞｼｯｸE" panose="020B0900000000000000" pitchFamily="34" charset="-128"/>
              </a:rPr>
              <a:t>追加したい口腔内写真やレントゲン写真があれば、スライドを増やして添付して下さい。</a:t>
            </a:r>
            <a:endParaRPr lang="en-US" altLang="ja-JP" sz="2800">
              <a:solidFill>
                <a:srgbClr val="00B0F0"/>
              </a:solidFill>
              <a:latin typeface="HGPｺﾞｼｯｸE" panose="020B0900000000000000" pitchFamily="34" charset="-128"/>
              <a:ea typeface="HGPｺﾞｼｯｸE" panose="020B0900000000000000" pitchFamily="34" charset="-128"/>
            </a:endParaRPr>
          </a:p>
          <a:p>
            <a:pPr eaLnBrk="1" hangingPunct="1">
              <a:spcBef>
                <a:spcPct val="0"/>
              </a:spcBef>
              <a:buFontTx/>
              <a:buNone/>
            </a:pPr>
            <a:r>
              <a:rPr lang="ja-JP" altLang="en-US" sz="2800">
                <a:solidFill>
                  <a:srgbClr val="00B0F0"/>
                </a:solidFill>
                <a:latin typeface="HGPｺﾞｼｯｸE" panose="020B0900000000000000" pitchFamily="34" charset="-128"/>
                <a:ea typeface="HGPｺﾞｼｯｸE" panose="020B0900000000000000" pitchFamily="34" charset="-128"/>
              </a:rPr>
              <a:t>適宜、追加した資料の説明を明記して下さい。</a:t>
            </a:r>
            <a:endParaRPr lang="en-US" altLang="ja-JP" sz="2800">
              <a:solidFill>
                <a:srgbClr val="00B0F0"/>
              </a:solidFill>
              <a:latin typeface="HGPｺﾞｼｯｸE" panose="020B0900000000000000" pitchFamily="34" charset="-128"/>
              <a:ea typeface="HGPｺﾞｼｯｸE" panose="020B0900000000000000" pitchFamily="34" charset="-128"/>
            </a:endParaRPr>
          </a:p>
        </p:txBody>
      </p:sp>
      <p:sp>
        <p:nvSpPr>
          <p:cNvPr id="2" name="正方形/長方形 10">
            <a:extLst>
              <a:ext uri="{FF2B5EF4-FFF2-40B4-BE49-F238E27FC236}">
                <a16:creationId xmlns:a16="http://schemas.microsoft.com/office/drawing/2014/main" id="{ABF3CD02-A4F8-821D-F76D-C81021D8B485}"/>
              </a:ext>
            </a:extLst>
          </p:cNvPr>
          <p:cNvSpPr>
            <a:spLocks noChangeArrowheads="1"/>
          </p:cNvSpPr>
          <p:nvPr/>
        </p:nvSpPr>
        <p:spPr bwMode="auto">
          <a:xfrm>
            <a:off x="7450137" y="130940"/>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正方形/長方形 10">
            <a:extLst>
              <a:ext uri="{FF2B5EF4-FFF2-40B4-BE49-F238E27FC236}">
                <a16:creationId xmlns:a16="http://schemas.microsoft.com/office/drawing/2014/main" id="{FE0D0EB9-0755-B848-9424-B9C38C42B701}"/>
              </a:ext>
            </a:extLst>
          </p:cNvPr>
          <p:cNvSpPr>
            <a:spLocks noChangeArrowheads="1"/>
          </p:cNvSpPr>
          <p:nvPr/>
        </p:nvSpPr>
        <p:spPr bwMode="auto">
          <a:xfrm>
            <a:off x="4756150" y="6226175"/>
            <a:ext cx="52927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solidFill>
                  <a:srgbClr val="00B0F0"/>
                </a:solidFill>
                <a:latin typeface="HGPｺﾞｼｯｸE" panose="020B0900000000000000" pitchFamily="34" charset="-128"/>
                <a:ea typeface="HGPｺﾞｼｯｸE" panose="020B0900000000000000" pitchFamily="34" charset="-128"/>
              </a:rPr>
              <a:t>外科処置の回数に応じて適宜記載して下さい。</a:t>
            </a:r>
            <a:endParaRPr lang="en-US" altLang="ja-JP" sz="2000">
              <a:solidFill>
                <a:srgbClr val="00B0F0"/>
              </a:solidFill>
              <a:latin typeface="HGPｺﾞｼｯｸE" panose="020B0900000000000000" pitchFamily="34" charset="-128"/>
              <a:ea typeface="HGPｺﾞｼｯｸE" panose="020B0900000000000000" pitchFamily="34" charset="-128"/>
            </a:endParaRPr>
          </a:p>
        </p:txBody>
      </p:sp>
      <p:sp>
        <p:nvSpPr>
          <p:cNvPr id="16386" name="テキスト ボックス 3">
            <a:extLst>
              <a:ext uri="{FF2B5EF4-FFF2-40B4-BE49-F238E27FC236}">
                <a16:creationId xmlns:a16="http://schemas.microsoft.com/office/drawing/2014/main" id="{CA13B73A-60CF-C44F-9691-1EE7D61068E7}"/>
              </a:ext>
            </a:extLst>
          </p:cNvPr>
          <p:cNvSpPr txBox="1">
            <a:spLocks noChangeArrowheads="1"/>
          </p:cNvSpPr>
          <p:nvPr/>
        </p:nvSpPr>
        <p:spPr bwMode="auto">
          <a:xfrm>
            <a:off x="598488" y="1914525"/>
            <a:ext cx="95011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症例番号　　　　　： 初診時　　　才、　　性　</a:t>
            </a:r>
          </a:p>
        </p:txBody>
      </p:sp>
      <p:sp>
        <p:nvSpPr>
          <p:cNvPr id="16387" name="テキスト ボックス 5">
            <a:extLst>
              <a:ext uri="{FF2B5EF4-FFF2-40B4-BE49-F238E27FC236}">
                <a16:creationId xmlns:a16="http://schemas.microsoft.com/office/drawing/2014/main" id="{C8D9DC37-467F-7141-9924-833FB6AC405E}"/>
              </a:ext>
            </a:extLst>
          </p:cNvPr>
          <p:cNvSpPr txBox="1">
            <a:spLocks noChangeArrowheads="1"/>
          </p:cNvSpPr>
          <p:nvPr/>
        </p:nvSpPr>
        <p:spPr bwMode="auto">
          <a:xfrm>
            <a:off x="598488" y="2486025"/>
            <a:ext cx="857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初　診　時：　　　　</a:t>
            </a:r>
            <a:r>
              <a:rPr lang="en-US" altLang="ja-JP" sz="2400"/>
              <a:t>                  </a:t>
            </a:r>
            <a:r>
              <a:rPr lang="ja-JP" altLang="en-US" sz="2400"/>
              <a:t>　　　　　</a:t>
            </a:r>
            <a:r>
              <a:rPr lang="en-US" altLang="ja-JP" sz="2400"/>
              <a:t> </a:t>
            </a:r>
            <a:r>
              <a:rPr lang="ja-JP" altLang="en-US" sz="2400"/>
              <a:t>年　　　月　　　日　</a:t>
            </a:r>
          </a:p>
        </p:txBody>
      </p:sp>
      <p:sp>
        <p:nvSpPr>
          <p:cNvPr id="16388" name="テキスト ボックス 6">
            <a:extLst>
              <a:ext uri="{FF2B5EF4-FFF2-40B4-BE49-F238E27FC236}">
                <a16:creationId xmlns:a16="http://schemas.microsoft.com/office/drawing/2014/main" id="{FA9C5F7D-C906-D743-8CDB-33CD28BF6537}"/>
              </a:ext>
            </a:extLst>
          </p:cNvPr>
          <p:cNvSpPr txBox="1">
            <a:spLocks noChangeArrowheads="1"/>
          </p:cNvSpPr>
          <p:nvPr/>
        </p:nvSpPr>
        <p:spPr bwMode="auto">
          <a:xfrm>
            <a:off x="598488" y="3057525"/>
            <a:ext cx="8572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メインテナンス（</a:t>
            </a:r>
            <a:r>
              <a:rPr lang="en-US" altLang="ja-JP" sz="2400"/>
              <a:t>SPT)</a:t>
            </a:r>
            <a:r>
              <a:rPr lang="ja-JP" altLang="en-US" sz="2400"/>
              <a:t>移行時：　　　　　年　　　月　　　日　</a:t>
            </a:r>
          </a:p>
        </p:txBody>
      </p:sp>
      <p:sp>
        <p:nvSpPr>
          <p:cNvPr id="16389" name="テキスト ボックス 7">
            <a:extLst>
              <a:ext uri="{FF2B5EF4-FFF2-40B4-BE49-F238E27FC236}">
                <a16:creationId xmlns:a16="http://schemas.microsoft.com/office/drawing/2014/main" id="{9CFACF7B-9DD6-F448-AEDB-0EDE62249C58}"/>
              </a:ext>
            </a:extLst>
          </p:cNvPr>
          <p:cNvSpPr txBox="1">
            <a:spLocks noChangeArrowheads="1"/>
          </p:cNvSpPr>
          <p:nvPr/>
        </p:nvSpPr>
        <p:spPr bwMode="auto">
          <a:xfrm>
            <a:off x="598488" y="4117975"/>
            <a:ext cx="9450387"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歯周外科・インプラント埋入外科手術　</a:t>
            </a:r>
            <a:r>
              <a:rPr lang="ja-JP" altLang="en-US" sz="1800" b="1"/>
              <a:t>（詳細は術式やインプラントの種類など）</a:t>
            </a:r>
            <a:endParaRPr lang="en-US" altLang="ja-JP" sz="1800" b="1"/>
          </a:p>
          <a:p>
            <a:pPr eaLnBrk="1" hangingPunct="1">
              <a:spcBef>
                <a:spcPct val="0"/>
              </a:spcBef>
              <a:buFontTx/>
              <a:buNone/>
            </a:pPr>
            <a:endParaRPr lang="en-US" altLang="ja-JP" sz="2400"/>
          </a:p>
          <a:p>
            <a:pPr eaLnBrk="1" hangingPunct="1">
              <a:spcBef>
                <a:spcPct val="0"/>
              </a:spcBef>
              <a:buFontTx/>
              <a:buNone/>
            </a:pPr>
            <a:r>
              <a:rPr lang="ja-JP" altLang="en-US" sz="2400"/>
              <a:t>　　</a:t>
            </a:r>
            <a:r>
              <a:rPr lang="en-US" altLang="ja-JP" sz="2400"/>
              <a:t>	</a:t>
            </a:r>
            <a:r>
              <a:rPr lang="ja-JP" altLang="en-US" sz="2400"/>
              <a:t>①　部位：　　　　　 　</a:t>
            </a:r>
            <a:r>
              <a:rPr lang="en-US" altLang="ja-JP" sz="2400"/>
              <a:t>(</a:t>
            </a:r>
            <a:r>
              <a:rPr lang="ja-JP" altLang="en-US" sz="2400"/>
              <a:t>詳細：　　　　　　　　　　　　　　）</a:t>
            </a:r>
            <a:endParaRPr lang="en-US" altLang="ja-JP" sz="2400"/>
          </a:p>
          <a:p>
            <a:pPr eaLnBrk="1" hangingPunct="1">
              <a:spcBef>
                <a:spcPct val="0"/>
              </a:spcBef>
              <a:buFontTx/>
              <a:buNone/>
            </a:pPr>
            <a:r>
              <a:rPr lang="en-US" altLang="ja-JP" sz="2400"/>
              <a:t>	</a:t>
            </a:r>
            <a:r>
              <a:rPr lang="ja-JP" altLang="en-US" sz="2400"/>
              <a:t>②   部位：　　 　　　　</a:t>
            </a:r>
            <a:r>
              <a:rPr lang="en-US" altLang="ja-JP" sz="2400"/>
              <a:t>(</a:t>
            </a:r>
            <a:r>
              <a:rPr lang="ja-JP" altLang="en-US" sz="2400"/>
              <a:t>詳細：　　　　　　　　　　　　　　）</a:t>
            </a:r>
            <a:endParaRPr lang="en-US" altLang="ja-JP" sz="2400"/>
          </a:p>
          <a:p>
            <a:pPr eaLnBrk="1" hangingPunct="1">
              <a:spcBef>
                <a:spcPct val="0"/>
              </a:spcBef>
              <a:buFontTx/>
              <a:buNone/>
            </a:pPr>
            <a:r>
              <a:rPr lang="en-US" altLang="ja-JP" sz="2400"/>
              <a:t>	</a:t>
            </a:r>
            <a:r>
              <a:rPr lang="ja-JP" altLang="en-US" sz="2400"/>
              <a:t>③   部位：　　 　　　　</a:t>
            </a:r>
            <a:r>
              <a:rPr lang="en-US" altLang="ja-JP" sz="2400"/>
              <a:t>(</a:t>
            </a:r>
            <a:r>
              <a:rPr lang="ja-JP" altLang="en-US" sz="2400"/>
              <a:t>詳細：　　　　　　　　　　　　　　）</a:t>
            </a:r>
            <a:endParaRPr lang="en-US" altLang="ja-JP" sz="2400"/>
          </a:p>
          <a:p>
            <a:pPr eaLnBrk="1" hangingPunct="1">
              <a:spcBef>
                <a:spcPct val="0"/>
              </a:spcBef>
              <a:buFontTx/>
              <a:buNone/>
            </a:pPr>
            <a:r>
              <a:rPr lang="ja-JP" altLang="en-US" sz="2400"/>
              <a:t>　　　　</a:t>
            </a:r>
            <a:endParaRPr lang="en-US" altLang="ja-JP" sz="2400"/>
          </a:p>
        </p:txBody>
      </p:sp>
      <p:sp>
        <p:nvSpPr>
          <p:cNvPr id="9" name="テキスト ボックス 8">
            <a:extLst>
              <a:ext uri="{FF2B5EF4-FFF2-40B4-BE49-F238E27FC236}">
                <a16:creationId xmlns:a16="http://schemas.microsoft.com/office/drawing/2014/main" id="{739A69EB-28D9-E343-85C5-44A372DE64A6}"/>
              </a:ext>
            </a:extLst>
          </p:cNvPr>
          <p:cNvSpPr txBox="1"/>
          <p:nvPr/>
        </p:nvSpPr>
        <p:spPr>
          <a:xfrm>
            <a:off x="2119313" y="320675"/>
            <a:ext cx="5832475" cy="584200"/>
          </a:xfrm>
          <a:prstGeom prst="rect">
            <a:avLst/>
          </a:prstGeom>
          <a:noFill/>
        </p:spPr>
        <p:txBody>
          <a:bodyPr>
            <a:spAutoFit/>
          </a:bodyPr>
          <a:lstStyle/>
          <a:p>
            <a:pPr algn="ctr" eaLnBrk="1" fontAlgn="auto" hangingPunct="1">
              <a:spcBef>
                <a:spcPts val="0"/>
              </a:spcBef>
              <a:spcAft>
                <a:spcPts val="0"/>
              </a:spcAft>
              <a:defRPr/>
            </a:pPr>
            <a:r>
              <a:rPr lang="ja-JP" altLang="en-US" sz="3200">
                <a:latin typeface="+mj-ea"/>
                <a:ea typeface="+mj-ea"/>
              </a:rPr>
              <a:t>認定医</a:t>
            </a:r>
            <a:r>
              <a:rPr lang="ja-JP" altLang="en-US" sz="3200" dirty="0">
                <a:latin typeface="+mj-ea"/>
                <a:ea typeface="+mj-ea"/>
              </a:rPr>
              <a:t>　提出症例概要　　</a:t>
            </a:r>
          </a:p>
        </p:txBody>
      </p:sp>
      <p:sp>
        <p:nvSpPr>
          <p:cNvPr id="16391" name="正方形/長方形 10">
            <a:extLst>
              <a:ext uri="{FF2B5EF4-FFF2-40B4-BE49-F238E27FC236}">
                <a16:creationId xmlns:a16="http://schemas.microsoft.com/office/drawing/2014/main" id="{7AB278C6-9814-C54C-9903-762B3262B050}"/>
              </a:ext>
            </a:extLst>
          </p:cNvPr>
          <p:cNvSpPr>
            <a:spLocks noChangeArrowheads="1"/>
          </p:cNvSpPr>
          <p:nvPr/>
        </p:nvSpPr>
        <p:spPr bwMode="auto">
          <a:xfrm>
            <a:off x="7231732" y="1069131"/>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
        <p:nvSpPr>
          <p:cNvPr id="16392" name="テキスト ボックス 6">
            <a:extLst>
              <a:ext uri="{FF2B5EF4-FFF2-40B4-BE49-F238E27FC236}">
                <a16:creationId xmlns:a16="http://schemas.microsoft.com/office/drawing/2014/main" id="{5770BFB6-B706-2C49-8ED6-99D77AB15C64}"/>
              </a:ext>
            </a:extLst>
          </p:cNvPr>
          <p:cNvSpPr txBox="1">
            <a:spLocks noChangeArrowheads="1"/>
          </p:cNvSpPr>
          <p:nvPr/>
        </p:nvSpPr>
        <p:spPr bwMode="auto">
          <a:xfrm>
            <a:off x="606425" y="3595688"/>
            <a:ext cx="857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メインテナンス</a:t>
            </a:r>
            <a:r>
              <a:rPr lang="en-US" altLang="ja-JP" sz="2400"/>
              <a:t>(SPT)</a:t>
            </a:r>
            <a:r>
              <a:rPr lang="ja-JP" altLang="en-US" sz="2400"/>
              <a:t>時：　</a:t>
            </a:r>
            <a:r>
              <a:rPr lang="en-US" altLang="ja-JP" sz="2400"/>
              <a:t>          </a:t>
            </a:r>
            <a:r>
              <a:rPr lang="ja-JP" altLang="en-US" sz="2400"/>
              <a:t>　　　　年　　　月　　　日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D313779-E871-7347-BAFB-ECFA71D20202}"/>
              </a:ext>
            </a:extLst>
          </p:cNvPr>
          <p:cNvSpPr/>
          <p:nvPr/>
        </p:nvSpPr>
        <p:spPr>
          <a:xfrm>
            <a:off x="14716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79CAE354-5643-C648-8CFD-CEEDF56CB884}"/>
              </a:ext>
            </a:extLst>
          </p:cNvPr>
          <p:cNvSpPr/>
          <p:nvPr/>
        </p:nvSpPr>
        <p:spPr>
          <a:xfrm>
            <a:off x="4000500" y="608013"/>
            <a:ext cx="2347913"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79605F1B-6689-6C4F-A998-932E5CC00C60}"/>
              </a:ext>
            </a:extLst>
          </p:cNvPr>
          <p:cNvSpPr/>
          <p:nvPr/>
        </p:nvSpPr>
        <p:spPr>
          <a:xfrm>
            <a:off x="6538913" y="608013"/>
            <a:ext cx="2349500"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6373405E-C293-CC41-A790-783ED6C4F49B}"/>
              </a:ext>
            </a:extLst>
          </p:cNvPr>
          <p:cNvSpPr/>
          <p:nvPr/>
        </p:nvSpPr>
        <p:spPr>
          <a:xfrm>
            <a:off x="14716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45B60153-23B7-964F-80FA-8636D0107704}"/>
              </a:ext>
            </a:extLst>
          </p:cNvPr>
          <p:cNvSpPr/>
          <p:nvPr/>
        </p:nvSpPr>
        <p:spPr>
          <a:xfrm>
            <a:off x="4010025" y="2744788"/>
            <a:ext cx="2347913"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2E18D92F-126C-804B-B5B8-294376FC7D3F}"/>
              </a:ext>
            </a:extLst>
          </p:cNvPr>
          <p:cNvSpPr/>
          <p:nvPr/>
        </p:nvSpPr>
        <p:spPr>
          <a:xfrm>
            <a:off x="6538913"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8" name="正方形/長方形 7">
            <a:extLst>
              <a:ext uri="{FF2B5EF4-FFF2-40B4-BE49-F238E27FC236}">
                <a16:creationId xmlns:a16="http://schemas.microsoft.com/office/drawing/2014/main" id="{F9E7BE8B-4872-5441-936D-4011C7EBCCE6}"/>
              </a:ext>
            </a:extLst>
          </p:cNvPr>
          <p:cNvSpPr/>
          <p:nvPr/>
        </p:nvSpPr>
        <p:spPr>
          <a:xfrm>
            <a:off x="1471613" y="4905375"/>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9" name="正方形/長方形 8">
            <a:extLst>
              <a:ext uri="{FF2B5EF4-FFF2-40B4-BE49-F238E27FC236}">
                <a16:creationId xmlns:a16="http://schemas.microsoft.com/office/drawing/2014/main" id="{FA20857E-269D-B44F-8C05-F974452BEF42}"/>
              </a:ext>
            </a:extLst>
          </p:cNvPr>
          <p:cNvSpPr/>
          <p:nvPr/>
        </p:nvSpPr>
        <p:spPr>
          <a:xfrm>
            <a:off x="3990975"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0" name="正方形/長方形 9">
            <a:extLst>
              <a:ext uri="{FF2B5EF4-FFF2-40B4-BE49-F238E27FC236}">
                <a16:creationId xmlns:a16="http://schemas.microsoft.com/office/drawing/2014/main" id="{31820946-6883-A24C-9756-B5AEB7AEBF75}"/>
              </a:ext>
            </a:extLst>
          </p:cNvPr>
          <p:cNvSpPr/>
          <p:nvPr/>
        </p:nvSpPr>
        <p:spPr>
          <a:xfrm>
            <a:off x="6538913"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1" name="正方形/長方形 10">
            <a:extLst>
              <a:ext uri="{FF2B5EF4-FFF2-40B4-BE49-F238E27FC236}">
                <a16:creationId xmlns:a16="http://schemas.microsoft.com/office/drawing/2014/main" id="{38B2D378-2AED-BC4D-8703-15C60A13BA98}"/>
              </a:ext>
            </a:extLst>
          </p:cNvPr>
          <p:cNvSpPr/>
          <p:nvPr/>
        </p:nvSpPr>
        <p:spPr>
          <a:xfrm>
            <a:off x="19319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12" name="正方形/長方形 11">
            <a:extLst>
              <a:ext uri="{FF2B5EF4-FFF2-40B4-BE49-F238E27FC236}">
                <a16:creationId xmlns:a16="http://schemas.microsoft.com/office/drawing/2014/main" id="{0F8E3E57-2F9F-1748-B614-5A3984C49FF4}"/>
              </a:ext>
            </a:extLst>
          </p:cNvPr>
          <p:cNvSpPr/>
          <p:nvPr/>
        </p:nvSpPr>
        <p:spPr>
          <a:xfrm>
            <a:off x="4468813"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13" name="正方形/長方形 12">
            <a:extLst>
              <a:ext uri="{FF2B5EF4-FFF2-40B4-BE49-F238E27FC236}">
                <a16:creationId xmlns:a16="http://schemas.microsoft.com/office/drawing/2014/main" id="{97D3E297-B2C1-9D47-B9EB-5118E091A612}"/>
              </a:ext>
            </a:extLst>
          </p:cNvPr>
          <p:cNvSpPr/>
          <p:nvPr/>
        </p:nvSpPr>
        <p:spPr>
          <a:xfrm>
            <a:off x="69992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14" name="正方形/長方形 13">
            <a:extLst>
              <a:ext uri="{FF2B5EF4-FFF2-40B4-BE49-F238E27FC236}">
                <a16:creationId xmlns:a16="http://schemas.microsoft.com/office/drawing/2014/main" id="{405880B6-02E5-6345-99FA-02D613379F61}"/>
              </a:ext>
            </a:extLst>
          </p:cNvPr>
          <p:cNvSpPr/>
          <p:nvPr/>
        </p:nvSpPr>
        <p:spPr>
          <a:xfrm>
            <a:off x="4267200" y="1792288"/>
            <a:ext cx="1697038" cy="339725"/>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
        <p:nvSpPr>
          <p:cNvPr id="18446" name="正方形/長方形 11">
            <a:extLst>
              <a:ext uri="{FF2B5EF4-FFF2-40B4-BE49-F238E27FC236}">
                <a16:creationId xmlns:a16="http://schemas.microsoft.com/office/drawing/2014/main" id="{02FEAE85-A549-604F-AA63-A2CC687EE83F}"/>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p>
        </p:txBody>
      </p:sp>
      <p:sp>
        <p:nvSpPr>
          <p:cNvPr id="18448" name="正方形/長方形 15">
            <a:extLst>
              <a:ext uri="{FF2B5EF4-FFF2-40B4-BE49-F238E27FC236}">
                <a16:creationId xmlns:a16="http://schemas.microsoft.com/office/drawing/2014/main" id="{4319FF84-5311-C84C-8874-4FC907F4431D}"/>
              </a:ext>
            </a:extLst>
          </p:cNvPr>
          <p:cNvSpPr>
            <a:spLocks noChangeArrowheads="1"/>
          </p:cNvSpPr>
          <p:nvPr/>
        </p:nvSpPr>
        <p:spPr bwMode="auto">
          <a:xfrm>
            <a:off x="1535113" y="2346325"/>
            <a:ext cx="4098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a:t>
            </a:r>
          </a:p>
        </p:txBody>
      </p:sp>
      <p:sp>
        <p:nvSpPr>
          <p:cNvPr id="18449" name="正方形/長方形 11">
            <a:extLst>
              <a:ext uri="{FF2B5EF4-FFF2-40B4-BE49-F238E27FC236}">
                <a16:creationId xmlns:a16="http://schemas.microsoft.com/office/drawing/2014/main" id="{6BB60348-AB75-FE49-BA2D-C15E7E19EF51}"/>
              </a:ext>
            </a:extLst>
          </p:cNvPr>
          <p:cNvSpPr>
            <a:spLocks noChangeArrowheads="1"/>
          </p:cNvSpPr>
          <p:nvPr/>
        </p:nvSpPr>
        <p:spPr bwMode="auto">
          <a:xfrm>
            <a:off x="1535113" y="4448175"/>
            <a:ext cx="4133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a:t>
            </a:r>
          </a:p>
        </p:txBody>
      </p:sp>
      <p:sp>
        <p:nvSpPr>
          <p:cNvPr id="20" name="正方形/長方形 19">
            <a:extLst>
              <a:ext uri="{FF2B5EF4-FFF2-40B4-BE49-F238E27FC236}">
                <a16:creationId xmlns:a16="http://schemas.microsoft.com/office/drawing/2014/main" id="{30B5C804-E308-B34F-B834-EABCC84814D0}"/>
              </a:ext>
            </a:extLst>
          </p:cNvPr>
          <p:cNvSpPr/>
          <p:nvPr/>
        </p:nvSpPr>
        <p:spPr>
          <a:xfrm>
            <a:off x="2024063"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1" name="正方形/長方形 20">
            <a:extLst>
              <a:ext uri="{FF2B5EF4-FFF2-40B4-BE49-F238E27FC236}">
                <a16:creationId xmlns:a16="http://schemas.microsoft.com/office/drawing/2014/main" id="{0C66AD02-FFEA-124F-BF32-41E8E4D4EC29}"/>
              </a:ext>
            </a:extLst>
          </p:cNvPr>
          <p:cNvSpPr/>
          <p:nvPr/>
        </p:nvSpPr>
        <p:spPr>
          <a:xfrm>
            <a:off x="4562475"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2" name="正方形/長方形 21">
            <a:extLst>
              <a:ext uri="{FF2B5EF4-FFF2-40B4-BE49-F238E27FC236}">
                <a16:creationId xmlns:a16="http://schemas.microsoft.com/office/drawing/2014/main" id="{9D233DCF-BAB9-294A-AD11-587C700BB582}"/>
              </a:ext>
            </a:extLst>
          </p:cNvPr>
          <p:cNvSpPr/>
          <p:nvPr/>
        </p:nvSpPr>
        <p:spPr>
          <a:xfrm>
            <a:off x="7092950"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23" name="正方形/長方形 22">
            <a:extLst>
              <a:ext uri="{FF2B5EF4-FFF2-40B4-BE49-F238E27FC236}">
                <a16:creationId xmlns:a16="http://schemas.microsoft.com/office/drawing/2014/main" id="{BDE315C4-DB0E-1C44-AE02-FD8D55A68AFD}"/>
              </a:ext>
            </a:extLst>
          </p:cNvPr>
          <p:cNvSpPr/>
          <p:nvPr/>
        </p:nvSpPr>
        <p:spPr>
          <a:xfrm>
            <a:off x="2024063"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4" name="正方形/長方形 23">
            <a:extLst>
              <a:ext uri="{FF2B5EF4-FFF2-40B4-BE49-F238E27FC236}">
                <a16:creationId xmlns:a16="http://schemas.microsoft.com/office/drawing/2014/main" id="{41AE7BA0-CA2C-4F41-B9B7-84140753017C}"/>
              </a:ext>
            </a:extLst>
          </p:cNvPr>
          <p:cNvSpPr/>
          <p:nvPr/>
        </p:nvSpPr>
        <p:spPr>
          <a:xfrm>
            <a:off x="4562475"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5" name="正方形/長方形 24">
            <a:extLst>
              <a:ext uri="{FF2B5EF4-FFF2-40B4-BE49-F238E27FC236}">
                <a16:creationId xmlns:a16="http://schemas.microsoft.com/office/drawing/2014/main" id="{B16755A8-8832-8A44-AD59-D7307ECBF722}"/>
              </a:ext>
            </a:extLst>
          </p:cNvPr>
          <p:cNvSpPr/>
          <p:nvPr/>
        </p:nvSpPr>
        <p:spPr>
          <a:xfrm>
            <a:off x="7092950"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15" name="正方形/長方形 10">
            <a:extLst>
              <a:ext uri="{FF2B5EF4-FFF2-40B4-BE49-F238E27FC236}">
                <a16:creationId xmlns:a16="http://schemas.microsoft.com/office/drawing/2014/main" id="{9117710E-D2B6-B4C6-DBF2-C5864C73DAC1}"/>
              </a:ext>
            </a:extLst>
          </p:cNvPr>
          <p:cNvSpPr>
            <a:spLocks noChangeArrowheads="1"/>
          </p:cNvSpPr>
          <p:nvPr/>
        </p:nvSpPr>
        <p:spPr bwMode="auto">
          <a:xfrm>
            <a:off x="7450137" y="130940"/>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DDCB2A8-88EF-264F-8F1F-E95C1C27E8FD}"/>
              </a:ext>
            </a:extLst>
          </p:cNvPr>
          <p:cNvSpPr/>
          <p:nvPr/>
        </p:nvSpPr>
        <p:spPr>
          <a:xfrm>
            <a:off x="192246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8947E92E-1623-DD4E-8F6B-EC13813837FF}"/>
              </a:ext>
            </a:extLst>
          </p:cNvPr>
          <p:cNvSpPr/>
          <p:nvPr/>
        </p:nvSpPr>
        <p:spPr>
          <a:xfrm>
            <a:off x="52435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2A9970C6-68F8-1A45-BE8B-EE3BBCB7B65A}"/>
              </a:ext>
            </a:extLst>
          </p:cNvPr>
          <p:cNvSpPr/>
          <p:nvPr/>
        </p:nvSpPr>
        <p:spPr>
          <a:xfrm>
            <a:off x="1930400"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05760F79-407D-7845-85FF-90C8778A83EA}"/>
              </a:ext>
            </a:extLst>
          </p:cNvPr>
          <p:cNvSpPr/>
          <p:nvPr/>
        </p:nvSpPr>
        <p:spPr>
          <a:xfrm>
            <a:off x="52435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75D52345-069F-A546-8497-4E2D5F81833F}"/>
              </a:ext>
            </a:extLst>
          </p:cNvPr>
          <p:cNvSpPr/>
          <p:nvPr/>
        </p:nvSpPr>
        <p:spPr>
          <a:xfrm>
            <a:off x="190341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A19104A2-7C3C-8440-A573-2D9E8F33F7C1}"/>
              </a:ext>
            </a:extLst>
          </p:cNvPr>
          <p:cNvSpPr/>
          <p:nvPr/>
        </p:nvSpPr>
        <p:spPr>
          <a:xfrm>
            <a:off x="522446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9463" name="正方形/長方形 11">
            <a:extLst>
              <a:ext uri="{FF2B5EF4-FFF2-40B4-BE49-F238E27FC236}">
                <a16:creationId xmlns:a16="http://schemas.microsoft.com/office/drawing/2014/main" id="{3E6EA2B8-A8EB-454D-A0B1-BEA1F09AD97E}"/>
              </a:ext>
            </a:extLst>
          </p:cNvPr>
          <p:cNvSpPr>
            <a:spLocks noChangeArrowheads="1"/>
          </p:cNvSpPr>
          <p:nvPr/>
        </p:nvSpPr>
        <p:spPr bwMode="auto">
          <a:xfrm>
            <a:off x="2190750" y="11223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9" name="正方形/長方形 8">
            <a:extLst>
              <a:ext uri="{FF2B5EF4-FFF2-40B4-BE49-F238E27FC236}">
                <a16:creationId xmlns:a16="http://schemas.microsoft.com/office/drawing/2014/main" id="{322CD5B7-E11A-E542-A079-4A30F23DD515}"/>
              </a:ext>
            </a:extLst>
          </p:cNvPr>
          <p:cNvSpPr/>
          <p:nvPr/>
        </p:nvSpPr>
        <p:spPr>
          <a:xfrm>
            <a:off x="5684838" y="11207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9465" name="正方形/長方形 11">
            <a:extLst>
              <a:ext uri="{FF2B5EF4-FFF2-40B4-BE49-F238E27FC236}">
                <a16:creationId xmlns:a16="http://schemas.microsoft.com/office/drawing/2014/main" id="{A6136A38-1B69-3D45-B155-287CEAF9A043}"/>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p>
        </p:txBody>
      </p:sp>
      <p:sp>
        <p:nvSpPr>
          <p:cNvPr id="19466" name="正方形/長方形 15">
            <a:extLst>
              <a:ext uri="{FF2B5EF4-FFF2-40B4-BE49-F238E27FC236}">
                <a16:creationId xmlns:a16="http://schemas.microsoft.com/office/drawing/2014/main" id="{8A3D148A-7061-B04F-B217-2A91698A6637}"/>
              </a:ext>
            </a:extLst>
          </p:cNvPr>
          <p:cNvSpPr>
            <a:spLocks noChangeArrowheads="1"/>
          </p:cNvSpPr>
          <p:nvPr/>
        </p:nvSpPr>
        <p:spPr bwMode="auto">
          <a:xfrm>
            <a:off x="1535113" y="2346325"/>
            <a:ext cx="4098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a:t>
            </a:r>
          </a:p>
        </p:txBody>
      </p:sp>
      <p:sp>
        <p:nvSpPr>
          <p:cNvPr id="19467" name="正方形/長方形 11">
            <a:extLst>
              <a:ext uri="{FF2B5EF4-FFF2-40B4-BE49-F238E27FC236}">
                <a16:creationId xmlns:a16="http://schemas.microsoft.com/office/drawing/2014/main" id="{18432EA0-B53E-B44C-9A12-0171D0A8E06F}"/>
              </a:ext>
            </a:extLst>
          </p:cNvPr>
          <p:cNvSpPr>
            <a:spLocks noChangeArrowheads="1"/>
          </p:cNvSpPr>
          <p:nvPr/>
        </p:nvSpPr>
        <p:spPr bwMode="auto">
          <a:xfrm>
            <a:off x="1535113" y="4448175"/>
            <a:ext cx="4133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a:t>
            </a:r>
          </a:p>
        </p:txBody>
      </p:sp>
      <p:sp>
        <p:nvSpPr>
          <p:cNvPr id="19469" name="正方形/長方形 11">
            <a:extLst>
              <a:ext uri="{FF2B5EF4-FFF2-40B4-BE49-F238E27FC236}">
                <a16:creationId xmlns:a16="http://schemas.microsoft.com/office/drawing/2014/main" id="{1F362F6C-DEB0-C545-8215-0A9B61243DD9}"/>
              </a:ext>
            </a:extLst>
          </p:cNvPr>
          <p:cNvSpPr>
            <a:spLocks noChangeArrowheads="1"/>
          </p:cNvSpPr>
          <p:nvPr/>
        </p:nvSpPr>
        <p:spPr bwMode="auto">
          <a:xfrm>
            <a:off x="2300288" y="330041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5" name="正方形/長方形 14">
            <a:extLst>
              <a:ext uri="{FF2B5EF4-FFF2-40B4-BE49-F238E27FC236}">
                <a16:creationId xmlns:a16="http://schemas.microsoft.com/office/drawing/2014/main" id="{C8F59F62-8485-524E-90C3-DBD6A608F479}"/>
              </a:ext>
            </a:extLst>
          </p:cNvPr>
          <p:cNvSpPr/>
          <p:nvPr/>
        </p:nvSpPr>
        <p:spPr>
          <a:xfrm>
            <a:off x="5794375" y="329882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9471" name="正方形/長方形 11">
            <a:extLst>
              <a:ext uri="{FF2B5EF4-FFF2-40B4-BE49-F238E27FC236}">
                <a16:creationId xmlns:a16="http://schemas.microsoft.com/office/drawing/2014/main" id="{C06C0A60-06F5-7142-A35F-4983B62E2D52}"/>
              </a:ext>
            </a:extLst>
          </p:cNvPr>
          <p:cNvSpPr>
            <a:spLocks noChangeArrowheads="1"/>
          </p:cNvSpPr>
          <p:nvPr/>
        </p:nvSpPr>
        <p:spPr bwMode="auto">
          <a:xfrm>
            <a:off x="2190750" y="54149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7" name="正方形/長方形 16">
            <a:extLst>
              <a:ext uri="{FF2B5EF4-FFF2-40B4-BE49-F238E27FC236}">
                <a16:creationId xmlns:a16="http://schemas.microsoft.com/office/drawing/2014/main" id="{E5502AC6-A841-064B-8390-724240AC5C86}"/>
              </a:ext>
            </a:extLst>
          </p:cNvPr>
          <p:cNvSpPr/>
          <p:nvPr/>
        </p:nvSpPr>
        <p:spPr>
          <a:xfrm>
            <a:off x="5684838" y="54133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8" name="正方形/長方形 17">
            <a:extLst>
              <a:ext uri="{FF2B5EF4-FFF2-40B4-BE49-F238E27FC236}">
                <a16:creationId xmlns:a16="http://schemas.microsoft.com/office/drawing/2014/main" id="{86B9013D-BFA9-7347-B984-70EB1F8DC4D0}"/>
              </a:ext>
            </a:extLst>
          </p:cNvPr>
          <p:cNvSpPr/>
          <p:nvPr/>
        </p:nvSpPr>
        <p:spPr>
          <a:xfrm>
            <a:off x="5659438" y="3922713"/>
            <a:ext cx="1697037" cy="338137"/>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
        <p:nvSpPr>
          <p:cNvPr id="8" name="正方形/長方形 10">
            <a:extLst>
              <a:ext uri="{FF2B5EF4-FFF2-40B4-BE49-F238E27FC236}">
                <a16:creationId xmlns:a16="http://schemas.microsoft.com/office/drawing/2014/main" id="{0BD5D894-E79A-B4C0-8CC2-3DD5B05C3ACA}"/>
              </a:ext>
            </a:extLst>
          </p:cNvPr>
          <p:cNvSpPr>
            <a:spLocks noChangeArrowheads="1"/>
          </p:cNvSpPr>
          <p:nvPr/>
        </p:nvSpPr>
        <p:spPr bwMode="auto">
          <a:xfrm>
            <a:off x="7450137" y="130940"/>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BBD9E38-42A6-324D-BEF0-689346ABA887}"/>
              </a:ext>
            </a:extLst>
          </p:cNvPr>
          <p:cNvSpPr/>
          <p:nvPr/>
        </p:nvSpPr>
        <p:spPr>
          <a:xfrm>
            <a:off x="14716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51C5876F-A3B7-FF4B-8A47-850F45BF53AE}"/>
              </a:ext>
            </a:extLst>
          </p:cNvPr>
          <p:cNvSpPr/>
          <p:nvPr/>
        </p:nvSpPr>
        <p:spPr>
          <a:xfrm>
            <a:off x="4000500" y="608013"/>
            <a:ext cx="2347913"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0B4C6F58-326C-BD4F-B6BF-E33F7FA37383}"/>
              </a:ext>
            </a:extLst>
          </p:cNvPr>
          <p:cNvSpPr/>
          <p:nvPr/>
        </p:nvSpPr>
        <p:spPr>
          <a:xfrm>
            <a:off x="6538913" y="608013"/>
            <a:ext cx="2349500"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8D95345B-13E9-F746-9866-3D2A401F5E8C}"/>
              </a:ext>
            </a:extLst>
          </p:cNvPr>
          <p:cNvSpPr/>
          <p:nvPr/>
        </p:nvSpPr>
        <p:spPr>
          <a:xfrm>
            <a:off x="14716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1531F5E6-34E8-A348-B834-667D2C09C6DA}"/>
              </a:ext>
            </a:extLst>
          </p:cNvPr>
          <p:cNvSpPr/>
          <p:nvPr/>
        </p:nvSpPr>
        <p:spPr>
          <a:xfrm>
            <a:off x="4010025" y="2744788"/>
            <a:ext cx="2347913"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2701A404-4E0E-794A-9AA9-1D8FD5FA29DF}"/>
              </a:ext>
            </a:extLst>
          </p:cNvPr>
          <p:cNvSpPr/>
          <p:nvPr/>
        </p:nvSpPr>
        <p:spPr>
          <a:xfrm>
            <a:off x="6538913"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8" name="正方形/長方形 7">
            <a:extLst>
              <a:ext uri="{FF2B5EF4-FFF2-40B4-BE49-F238E27FC236}">
                <a16:creationId xmlns:a16="http://schemas.microsoft.com/office/drawing/2014/main" id="{EBC48954-8F9B-6F4D-8261-22F510E0B51A}"/>
              </a:ext>
            </a:extLst>
          </p:cNvPr>
          <p:cNvSpPr/>
          <p:nvPr/>
        </p:nvSpPr>
        <p:spPr>
          <a:xfrm>
            <a:off x="1471613" y="4905375"/>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9" name="正方形/長方形 8">
            <a:extLst>
              <a:ext uri="{FF2B5EF4-FFF2-40B4-BE49-F238E27FC236}">
                <a16:creationId xmlns:a16="http://schemas.microsoft.com/office/drawing/2014/main" id="{3AB20067-CAAC-3949-8CBE-8B093D1EA4D4}"/>
              </a:ext>
            </a:extLst>
          </p:cNvPr>
          <p:cNvSpPr/>
          <p:nvPr/>
        </p:nvSpPr>
        <p:spPr>
          <a:xfrm>
            <a:off x="3990975"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0" name="正方形/長方形 9">
            <a:extLst>
              <a:ext uri="{FF2B5EF4-FFF2-40B4-BE49-F238E27FC236}">
                <a16:creationId xmlns:a16="http://schemas.microsoft.com/office/drawing/2014/main" id="{4EE77C49-EB64-BE4A-9F73-E3D6CF0E751F}"/>
              </a:ext>
            </a:extLst>
          </p:cNvPr>
          <p:cNvSpPr/>
          <p:nvPr/>
        </p:nvSpPr>
        <p:spPr>
          <a:xfrm>
            <a:off x="6538913"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1" name="正方形/長方形 10">
            <a:extLst>
              <a:ext uri="{FF2B5EF4-FFF2-40B4-BE49-F238E27FC236}">
                <a16:creationId xmlns:a16="http://schemas.microsoft.com/office/drawing/2014/main" id="{2B5F52AC-82B4-7049-8601-9FDBF2FB4FBE}"/>
              </a:ext>
            </a:extLst>
          </p:cNvPr>
          <p:cNvSpPr/>
          <p:nvPr/>
        </p:nvSpPr>
        <p:spPr>
          <a:xfrm>
            <a:off x="19319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12" name="正方形/長方形 11">
            <a:extLst>
              <a:ext uri="{FF2B5EF4-FFF2-40B4-BE49-F238E27FC236}">
                <a16:creationId xmlns:a16="http://schemas.microsoft.com/office/drawing/2014/main" id="{46A972D7-2E61-2E4F-B212-7F5BB7BDB431}"/>
              </a:ext>
            </a:extLst>
          </p:cNvPr>
          <p:cNvSpPr/>
          <p:nvPr/>
        </p:nvSpPr>
        <p:spPr>
          <a:xfrm>
            <a:off x="4468813"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13" name="正方形/長方形 12">
            <a:extLst>
              <a:ext uri="{FF2B5EF4-FFF2-40B4-BE49-F238E27FC236}">
                <a16:creationId xmlns:a16="http://schemas.microsoft.com/office/drawing/2014/main" id="{A8A13862-25E9-E841-AFA7-0C684AFA1764}"/>
              </a:ext>
            </a:extLst>
          </p:cNvPr>
          <p:cNvSpPr/>
          <p:nvPr/>
        </p:nvSpPr>
        <p:spPr>
          <a:xfrm>
            <a:off x="69992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14" name="正方形/長方形 13">
            <a:extLst>
              <a:ext uri="{FF2B5EF4-FFF2-40B4-BE49-F238E27FC236}">
                <a16:creationId xmlns:a16="http://schemas.microsoft.com/office/drawing/2014/main" id="{E99FE2B2-769F-6E44-BA49-3B84A0DF97BB}"/>
              </a:ext>
            </a:extLst>
          </p:cNvPr>
          <p:cNvSpPr/>
          <p:nvPr/>
        </p:nvSpPr>
        <p:spPr>
          <a:xfrm>
            <a:off x="4267200" y="1792288"/>
            <a:ext cx="1697038" cy="339725"/>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
        <p:nvSpPr>
          <p:cNvPr id="20494" name="正方形/長方形 11">
            <a:extLst>
              <a:ext uri="{FF2B5EF4-FFF2-40B4-BE49-F238E27FC236}">
                <a16:creationId xmlns:a16="http://schemas.microsoft.com/office/drawing/2014/main" id="{0868630F-DC75-A54D-A643-CC87F81523C5}"/>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r>
              <a:rPr lang="en-US" altLang="ja-JP" sz="1800">
                <a:latin typeface="ＭＳ Ｐゴシック" panose="020B0600070205080204" pitchFamily="34" charset="-128"/>
              </a:rPr>
              <a:t>(</a:t>
            </a:r>
            <a:r>
              <a:rPr lang="ja-JP" altLang="en-US" sz="1800">
                <a:latin typeface="ＭＳ Ｐゴシック" panose="020B0600070205080204" pitchFamily="34" charset="-128"/>
              </a:rPr>
              <a:t>義歯装着時）</a:t>
            </a:r>
          </a:p>
        </p:txBody>
      </p:sp>
      <p:sp>
        <p:nvSpPr>
          <p:cNvPr id="20496" name="正方形/長方形 15">
            <a:extLst>
              <a:ext uri="{FF2B5EF4-FFF2-40B4-BE49-F238E27FC236}">
                <a16:creationId xmlns:a16="http://schemas.microsoft.com/office/drawing/2014/main" id="{4B95BD0D-2D7A-2A42-A621-BA692BF801C0}"/>
              </a:ext>
            </a:extLst>
          </p:cNvPr>
          <p:cNvSpPr>
            <a:spLocks noChangeArrowheads="1"/>
          </p:cNvSpPr>
          <p:nvPr/>
        </p:nvSpPr>
        <p:spPr bwMode="auto">
          <a:xfrm>
            <a:off x="1535113" y="2346325"/>
            <a:ext cx="53800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日（義歯装着時）</a:t>
            </a:r>
          </a:p>
        </p:txBody>
      </p:sp>
      <p:sp>
        <p:nvSpPr>
          <p:cNvPr id="20497" name="正方形/長方形 11">
            <a:extLst>
              <a:ext uri="{FF2B5EF4-FFF2-40B4-BE49-F238E27FC236}">
                <a16:creationId xmlns:a16="http://schemas.microsoft.com/office/drawing/2014/main" id="{B8BB2C8B-5398-8246-8DD7-63BEC59F1D51}"/>
              </a:ext>
            </a:extLst>
          </p:cNvPr>
          <p:cNvSpPr>
            <a:spLocks noChangeArrowheads="1"/>
          </p:cNvSpPr>
          <p:nvPr/>
        </p:nvSpPr>
        <p:spPr bwMode="auto">
          <a:xfrm>
            <a:off x="1535113" y="4448175"/>
            <a:ext cx="5003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日（義歯装着時）</a:t>
            </a:r>
          </a:p>
        </p:txBody>
      </p:sp>
      <p:sp>
        <p:nvSpPr>
          <p:cNvPr id="20" name="正方形/長方形 19">
            <a:extLst>
              <a:ext uri="{FF2B5EF4-FFF2-40B4-BE49-F238E27FC236}">
                <a16:creationId xmlns:a16="http://schemas.microsoft.com/office/drawing/2014/main" id="{85FBE5E5-379A-F847-9164-8043CAEB1130}"/>
              </a:ext>
            </a:extLst>
          </p:cNvPr>
          <p:cNvSpPr/>
          <p:nvPr/>
        </p:nvSpPr>
        <p:spPr>
          <a:xfrm>
            <a:off x="2024063"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1" name="正方形/長方形 20">
            <a:extLst>
              <a:ext uri="{FF2B5EF4-FFF2-40B4-BE49-F238E27FC236}">
                <a16:creationId xmlns:a16="http://schemas.microsoft.com/office/drawing/2014/main" id="{0113AE6B-741E-B841-88CA-2D206B8F05C9}"/>
              </a:ext>
            </a:extLst>
          </p:cNvPr>
          <p:cNvSpPr/>
          <p:nvPr/>
        </p:nvSpPr>
        <p:spPr>
          <a:xfrm>
            <a:off x="4562475"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2" name="正方形/長方形 21">
            <a:extLst>
              <a:ext uri="{FF2B5EF4-FFF2-40B4-BE49-F238E27FC236}">
                <a16:creationId xmlns:a16="http://schemas.microsoft.com/office/drawing/2014/main" id="{A62A496E-ACD5-5443-A133-78C13D1F90FC}"/>
              </a:ext>
            </a:extLst>
          </p:cNvPr>
          <p:cNvSpPr/>
          <p:nvPr/>
        </p:nvSpPr>
        <p:spPr>
          <a:xfrm>
            <a:off x="7092950"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23" name="正方形/長方形 22">
            <a:extLst>
              <a:ext uri="{FF2B5EF4-FFF2-40B4-BE49-F238E27FC236}">
                <a16:creationId xmlns:a16="http://schemas.microsoft.com/office/drawing/2014/main" id="{DCB54BD5-9AB3-5240-86E0-8DC25AE26DAF}"/>
              </a:ext>
            </a:extLst>
          </p:cNvPr>
          <p:cNvSpPr/>
          <p:nvPr/>
        </p:nvSpPr>
        <p:spPr>
          <a:xfrm>
            <a:off x="2024063"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4" name="正方形/長方形 23">
            <a:extLst>
              <a:ext uri="{FF2B5EF4-FFF2-40B4-BE49-F238E27FC236}">
                <a16:creationId xmlns:a16="http://schemas.microsoft.com/office/drawing/2014/main" id="{F25B1825-A667-5349-8D37-B839F17D2542}"/>
              </a:ext>
            </a:extLst>
          </p:cNvPr>
          <p:cNvSpPr/>
          <p:nvPr/>
        </p:nvSpPr>
        <p:spPr>
          <a:xfrm>
            <a:off x="4562475"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5" name="正方形/長方形 24">
            <a:extLst>
              <a:ext uri="{FF2B5EF4-FFF2-40B4-BE49-F238E27FC236}">
                <a16:creationId xmlns:a16="http://schemas.microsoft.com/office/drawing/2014/main" id="{D8DA0089-80B8-E746-B1AA-585EBB13E36E}"/>
              </a:ext>
            </a:extLst>
          </p:cNvPr>
          <p:cNvSpPr/>
          <p:nvPr/>
        </p:nvSpPr>
        <p:spPr>
          <a:xfrm>
            <a:off x="7092950"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15" name="正方形/長方形 10">
            <a:extLst>
              <a:ext uri="{FF2B5EF4-FFF2-40B4-BE49-F238E27FC236}">
                <a16:creationId xmlns:a16="http://schemas.microsoft.com/office/drawing/2014/main" id="{1183D034-F205-448D-2A36-E4392CEA345F}"/>
              </a:ext>
            </a:extLst>
          </p:cNvPr>
          <p:cNvSpPr>
            <a:spLocks noChangeArrowheads="1"/>
          </p:cNvSpPr>
          <p:nvPr/>
        </p:nvSpPr>
        <p:spPr bwMode="auto">
          <a:xfrm>
            <a:off x="7450137" y="130940"/>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7B1FA5B-2742-6B4C-A8B1-7F1BB85DD17F}"/>
              </a:ext>
            </a:extLst>
          </p:cNvPr>
          <p:cNvSpPr/>
          <p:nvPr/>
        </p:nvSpPr>
        <p:spPr>
          <a:xfrm>
            <a:off x="192246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2F008958-41FA-D44D-89A8-BF8B6B0E07B3}"/>
              </a:ext>
            </a:extLst>
          </p:cNvPr>
          <p:cNvSpPr/>
          <p:nvPr/>
        </p:nvSpPr>
        <p:spPr>
          <a:xfrm>
            <a:off x="52435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08DA6246-9944-204C-BD13-5812447EAEE4}"/>
              </a:ext>
            </a:extLst>
          </p:cNvPr>
          <p:cNvSpPr/>
          <p:nvPr/>
        </p:nvSpPr>
        <p:spPr>
          <a:xfrm>
            <a:off x="1930400"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B7F4F389-3239-494C-9854-35478892C02F}"/>
              </a:ext>
            </a:extLst>
          </p:cNvPr>
          <p:cNvSpPr/>
          <p:nvPr/>
        </p:nvSpPr>
        <p:spPr>
          <a:xfrm>
            <a:off x="52435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92D08A8B-813C-7844-9A3E-7BC9A01B058D}"/>
              </a:ext>
            </a:extLst>
          </p:cNvPr>
          <p:cNvSpPr/>
          <p:nvPr/>
        </p:nvSpPr>
        <p:spPr>
          <a:xfrm>
            <a:off x="190341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CEB0E967-E190-C646-B56A-B4775FB0FC31}"/>
              </a:ext>
            </a:extLst>
          </p:cNvPr>
          <p:cNvSpPr/>
          <p:nvPr/>
        </p:nvSpPr>
        <p:spPr>
          <a:xfrm>
            <a:off x="522446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21511" name="正方形/長方形 11">
            <a:extLst>
              <a:ext uri="{FF2B5EF4-FFF2-40B4-BE49-F238E27FC236}">
                <a16:creationId xmlns:a16="http://schemas.microsoft.com/office/drawing/2014/main" id="{8F35F1EB-7388-4D46-86F2-A31C90508516}"/>
              </a:ext>
            </a:extLst>
          </p:cNvPr>
          <p:cNvSpPr>
            <a:spLocks noChangeArrowheads="1"/>
          </p:cNvSpPr>
          <p:nvPr/>
        </p:nvSpPr>
        <p:spPr bwMode="auto">
          <a:xfrm>
            <a:off x="2190750" y="11223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9" name="正方形/長方形 8">
            <a:extLst>
              <a:ext uri="{FF2B5EF4-FFF2-40B4-BE49-F238E27FC236}">
                <a16:creationId xmlns:a16="http://schemas.microsoft.com/office/drawing/2014/main" id="{39DDB3FC-1673-084B-AB69-4DC61B0A032E}"/>
              </a:ext>
            </a:extLst>
          </p:cNvPr>
          <p:cNvSpPr/>
          <p:nvPr/>
        </p:nvSpPr>
        <p:spPr>
          <a:xfrm>
            <a:off x="5684838" y="11207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21514" name="正方形/長方形 11">
            <a:extLst>
              <a:ext uri="{FF2B5EF4-FFF2-40B4-BE49-F238E27FC236}">
                <a16:creationId xmlns:a16="http://schemas.microsoft.com/office/drawing/2014/main" id="{47D71D4A-2080-EC44-AC55-DB31A46EAF61}"/>
              </a:ext>
            </a:extLst>
          </p:cNvPr>
          <p:cNvSpPr>
            <a:spLocks noChangeArrowheads="1"/>
          </p:cNvSpPr>
          <p:nvPr/>
        </p:nvSpPr>
        <p:spPr bwMode="auto">
          <a:xfrm>
            <a:off x="2300288" y="330041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5" name="正方形/長方形 14">
            <a:extLst>
              <a:ext uri="{FF2B5EF4-FFF2-40B4-BE49-F238E27FC236}">
                <a16:creationId xmlns:a16="http://schemas.microsoft.com/office/drawing/2014/main" id="{BF4EEF07-F390-EF4D-940F-D4AD2FFD239E}"/>
              </a:ext>
            </a:extLst>
          </p:cNvPr>
          <p:cNvSpPr/>
          <p:nvPr/>
        </p:nvSpPr>
        <p:spPr>
          <a:xfrm>
            <a:off x="5794375" y="329882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21516" name="正方形/長方形 11">
            <a:extLst>
              <a:ext uri="{FF2B5EF4-FFF2-40B4-BE49-F238E27FC236}">
                <a16:creationId xmlns:a16="http://schemas.microsoft.com/office/drawing/2014/main" id="{A8D4AC86-1EB6-7C42-87F2-3B969EA7C12B}"/>
              </a:ext>
            </a:extLst>
          </p:cNvPr>
          <p:cNvSpPr>
            <a:spLocks noChangeArrowheads="1"/>
          </p:cNvSpPr>
          <p:nvPr/>
        </p:nvSpPr>
        <p:spPr bwMode="auto">
          <a:xfrm>
            <a:off x="2190750" y="54149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7" name="正方形/長方形 16">
            <a:extLst>
              <a:ext uri="{FF2B5EF4-FFF2-40B4-BE49-F238E27FC236}">
                <a16:creationId xmlns:a16="http://schemas.microsoft.com/office/drawing/2014/main" id="{F39CB096-6AE2-014D-B42D-A8F406631B34}"/>
              </a:ext>
            </a:extLst>
          </p:cNvPr>
          <p:cNvSpPr/>
          <p:nvPr/>
        </p:nvSpPr>
        <p:spPr>
          <a:xfrm>
            <a:off x="5684838" y="54133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8" name="正方形/長方形 17">
            <a:extLst>
              <a:ext uri="{FF2B5EF4-FFF2-40B4-BE49-F238E27FC236}">
                <a16:creationId xmlns:a16="http://schemas.microsoft.com/office/drawing/2014/main" id="{56B78FFD-1F85-ED46-BBCA-19BC19477179}"/>
              </a:ext>
            </a:extLst>
          </p:cNvPr>
          <p:cNvSpPr/>
          <p:nvPr/>
        </p:nvSpPr>
        <p:spPr>
          <a:xfrm>
            <a:off x="5659438" y="3922713"/>
            <a:ext cx="1697037" cy="338137"/>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
        <p:nvSpPr>
          <p:cNvPr id="21519" name="正方形/長方形 11">
            <a:extLst>
              <a:ext uri="{FF2B5EF4-FFF2-40B4-BE49-F238E27FC236}">
                <a16:creationId xmlns:a16="http://schemas.microsoft.com/office/drawing/2014/main" id="{13E36A99-B887-BF45-86FE-E1F3D6F00E05}"/>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r>
              <a:rPr lang="en-US" altLang="ja-JP" sz="1800">
                <a:latin typeface="ＭＳ Ｐゴシック" panose="020B0600070205080204" pitchFamily="34" charset="-128"/>
              </a:rPr>
              <a:t>(</a:t>
            </a:r>
            <a:r>
              <a:rPr lang="ja-JP" altLang="en-US" sz="1800">
                <a:latin typeface="ＭＳ Ｐゴシック" panose="020B0600070205080204" pitchFamily="34" charset="-128"/>
              </a:rPr>
              <a:t>義歯装着時）</a:t>
            </a:r>
          </a:p>
        </p:txBody>
      </p:sp>
      <p:sp>
        <p:nvSpPr>
          <p:cNvPr id="21520" name="正方形/長方形 15">
            <a:extLst>
              <a:ext uri="{FF2B5EF4-FFF2-40B4-BE49-F238E27FC236}">
                <a16:creationId xmlns:a16="http://schemas.microsoft.com/office/drawing/2014/main" id="{BCC38C0A-9C65-AD49-8EFB-D6B05FB874FD}"/>
              </a:ext>
            </a:extLst>
          </p:cNvPr>
          <p:cNvSpPr>
            <a:spLocks noChangeArrowheads="1"/>
          </p:cNvSpPr>
          <p:nvPr/>
        </p:nvSpPr>
        <p:spPr bwMode="auto">
          <a:xfrm>
            <a:off x="1535113" y="2346325"/>
            <a:ext cx="53800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日（義歯装着時）</a:t>
            </a:r>
          </a:p>
        </p:txBody>
      </p:sp>
      <p:sp>
        <p:nvSpPr>
          <p:cNvPr id="21521" name="正方形/長方形 11">
            <a:extLst>
              <a:ext uri="{FF2B5EF4-FFF2-40B4-BE49-F238E27FC236}">
                <a16:creationId xmlns:a16="http://schemas.microsoft.com/office/drawing/2014/main" id="{D10C7FDF-A842-A04A-BBB5-0ADC73E0E9AE}"/>
              </a:ext>
            </a:extLst>
          </p:cNvPr>
          <p:cNvSpPr>
            <a:spLocks noChangeArrowheads="1"/>
          </p:cNvSpPr>
          <p:nvPr/>
        </p:nvSpPr>
        <p:spPr bwMode="auto">
          <a:xfrm>
            <a:off x="1535113" y="4448175"/>
            <a:ext cx="5003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日（義歯装着時）</a:t>
            </a:r>
          </a:p>
        </p:txBody>
      </p:sp>
      <p:sp>
        <p:nvSpPr>
          <p:cNvPr id="8" name="正方形/長方形 10">
            <a:extLst>
              <a:ext uri="{FF2B5EF4-FFF2-40B4-BE49-F238E27FC236}">
                <a16:creationId xmlns:a16="http://schemas.microsoft.com/office/drawing/2014/main" id="{29A035E6-7300-FFCD-A9E7-08948AA3A336}"/>
              </a:ext>
            </a:extLst>
          </p:cNvPr>
          <p:cNvSpPr>
            <a:spLocks noChangeArrowheads="1"/>
          </p:cNvSpPr>
          <p:nvPr/>
        </p:nvSpPr>
        <p:spPr bwMode="auto">
          <a:xfrm>
            <a:off x="7450137" y="130940"/>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7F2D9D7-3D8D-894A-8857-263E49524C8B}"/>
              </a:ext>
            </a:extLst>
          </p:cNvPr>
          <p:cNvSpPr/>
          <p:nvPr/>
        </p:nvSpPr>
        <p:spPr>
          <a:xfrm>
            <a:off x="2857500" y="3475038"/>
            <a:ext cx="7072313" cy="32400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5" name="正方形/長方形 4">
            <a:extLst>
              <a:ext uri="{FF2B5EF4-FFF2-40B4-BE49-F238E27FC236}">
                <a16:creationId xmlns:a16="http://schemas.microsoft.com/office/drawing/2014/main" id="{44BDD41F-80C8-814C-A7E2-364404B22738}"/>
              </a:ext>
            </a:extLst>
          </p:cNvPr>
          <p:cNvSpPr/>
          <p:nvPr/>
        </p:nvSpPr>
        <p:spPr>
          <a:xfrm>
            <a:off x="2857500" y="117475"/>
            <a:ext cx="7072313" cy="32400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22531" name="正方形/長方形 11">
            <a:extLst>
              <a:ext uri="{FF2B5EF4-FFF2-40B4-BE49-F238E27FC236}">
                <a16:creationId xmlns:a16="http://schemas.microsoft.com/office/drawing/2014/main" id="{3FD67005-5D85-C643-9AE3-332B3E5BE963}"/>
              </a:ext>
            </a:extLst>
          </p:cNvPr>
          <p:cNvSpPr>
            <a:spLocks noChangeArrowheads="1"/>
          </p:cNvSpPr>
          <p:nvPr/>
        </p:nvSpPr>
        <p:spPr bwMode="auto">
          <a:xfrm>
            <a:off x="5143500" y="1474788"/>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a:t>
            </a:r>
            <a:endParaRPr lang="en-US" altLang="ja-JP" sz="1400"/>
          </a:p>
          <a:p>
            <a:pPr algn="ctr" eaLnBrk="1" hangingPunct="1">
              <a:spcBef>
                <a:spcPct val="0"/>
              </a:spcBef>
              <a:buFontTx/>
              <a:buNone/>
            </a:pPr>
            <a:r>
              <a:rPr lang="ja-JP" altLang="en-US" sz="1400"/>
              <a:t>（</a:t>
            </a:r>
            <a:r>
              <a:rPr lang="en-US" altLang="ja-JP" sz="1400"/>
              <a:t>10</a:t>
            </a:r>
            <a:r>
              <a:rPr lang="ja-JP" altLang="en-US" sz="1400"/>
              <a:t>枚法・</a:t>
            </a:r>
            <a:r>
              <a:rPr lang="en-US" altLang="ja-JP" sz="1400"/>
              <a:t>14</a:t>
            </a:r>
            <a:r>
              <a:rPr lang="ja-JP" altLang="en-US" sz="1400"/>
              <a:t>枚法・パントモ）</a:t>
            </a:r>
          </a:p>
        </p:txBody>
      </p:sp>
      <p:sp>
        <p:nvSpPr>
          <p:cNvPr id="22532" name="正方形/長方形 12">
            <a:extLst>
              <a:ext uri="{FF2B5EF4-FFF2-40B4-BE49-F238E27FC236}">
                <a16:creationId xmlns:a16="http://schemas.microsoft.com/office/drawing/2014/main" id="{DB37DD26-F6E8-5C44-9002-37C1451F028D}"/>
              </a:ext>
            </a:extLst>
          </p:cNvPr>
          <p:cNvSpPr>
            <a:spLocks noChangeArrowheads="1"/>
          </p:cNvSpPr>
          <p:nvPr/>
        </p:nvSpPr>
        <p:spPr bwMode="auto">
          <a:xfrm>
            <a:off x="5286375" y="4760913"/>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a:t>
            </a:r>
            <a:endParaRPr lang="en-US" altLang="ja-JP" sz="1400"/>
          </a:p>
          <a:p>
            <a:pPr algn="ctr" eaLnBrk="1" hangingPunct="1">
              <a:spcBef>
                <a:spcPct val="0"/>
              </a:spcBef>
              <a:buFontTx/>
              <a:buNone/>
            </a:pPr>
            <a:r>
              <a:rPr lang="ja-JP" altLang="en-US" sz="1400"/>
              <a:t>（</a:t>
            </a:r>
            <a:r>
              <a:rPr lang="en-US" altLang="ja-JP" sz="1400"/>
              <a:t>10</a:t>
            </a:r>
            <a:r>
              <a:rPr lang="ja-JP" altLang="en-US" sz="1400"/>
              <a:t>枚法・</a:t>
            </a:r>
            <a:r>
              <a:rPr lang="en-US" altLang="ja-JP" sz="1400"/>
              <a:t>14</a:t>
            </a:r>
            <a:r>
              <a:rPr lang="ja-JP" altLang="en-US" sz="1400"/>
              <a:t>枚法）</a:t>
            </a:r>
          </a:p>
        </p:txBody>
      </p:sp>
      <p:sp>
        <p:nvSpPr>
          <p:cNvPr id="14" name="正方形/長方形 13">
            <a:extLst>
              <a:ext uri="{FF2B5EF4-FFF2-40B4-BE49-F238E27FC236}">
                <a16:creationId xmlns:a16="http://schemas.microsoft.com/office/drawing/2014/main" id="{E0A38305-C832-1347-8D4D-433F98112056}"/>
              </a:ext>
            </a:extLst>
          </p:cNvPr>
          <p:cNvSpPr/>
          <p:nvPr/>
        </p:nvSpPr>
        <p:spPr>
          <a:xfrm>
            <a:off x="4514850" y="2689225"/>
            <a:ext cx="4200525" cy="338138"/>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9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16" name="正方形/長方形 15">
            <a:extLst>
              <a:ext uri="{FF2B5EF4-FFF2-40B4-BE49-F238E27FC236}">
                <a16:creationId xmlns:a16="http://schemas.microsoft.com/office/drawing/2014/main" id="{304D9C06-98F3-434C-8FCF-473A6B803269}"/>
              </a:ext>
            </a:extLst>
          </p:cNvPr>
          <p:cNvSpPr/>
          <p:nvPr/>
        </p:nvSpPr>
        <p:spPr>
          <a:xfrm>
            <a:off x="579438" y="1536700"/>
            <a:ext cx="1416050" cy="461963"/>
          </a:xfrm>
          <a:prstGeom prst="rect">
            <a:avLst/>
          </a:prstGeom>
        </p:spPr>
        <p:txBody>
          <a:bodyPr wrap="none">
            <a:spAutoFit/>
          </a:bodyPr>
          <a:lstStyle/>
          <a:p>
            <a:pPr eaLnBrk="1" fontAlgn="auto" hangingPunct="1">
              <a:spcBef>
                <a:spcPts val="0"/>
              </a:spcBef>
              <a:spcAft>
                <a:spcPts val="0"/>
              </a:spcAft>
              <a:defRPr/>
            </a:pPr>
            <a:r>
              <a:rPr lang="en-US" altLang="ja-JP" sz="2400" dirty="0">
                <a:latin typeface="+mj-ea"/>
                <a:ea typeface="ＭＳ Ｐゴシック" charset="-128"/>
              </a:rPr>
              <a:t>Ⅹ</a:t>
            </a:r>
            <a:r>
              <a:rPr lang="ja-JP" altLang="en-US" sz="2400" dirty="0">
                <a:latin typeface="+mj-ea"/>
                <a:ea typeface="ＭＳ Ｐゴシック" charset="-128"/>
              </a:rPr>
              <a:t>線写真</a:t>
            </a:r>
            <a:endParaRPr lang="en-US" altLang="ja-JP" sz="2400" dirty="0">
              <a:latin typeface="+mj-ea"/>
              <a:ea typeface="ＭＳ Ｐゴシック" charset="-128"/>
            </a:endParaRPr>
          </a:p>
        </p:txBody>
      </p:sp>
      <p:sp>
        <p:nvSpPr>
          <p:cNvPr id="11" name="正方形/長方形 10">
            <a:extLst>
              <a:ext uri="{FF2B5EF4-FFF2-40B4-BE49-F238E27FC236}">
                <a16:creationId xmlns:a16="http://schemas.microsoft.com/office/drawing/2014/main" id="{CAD51446-78CF-4B40-BBCD-324CC9B17C7A}"/>
              </a:ext>
            </a:extLst>
          </p:cNvPr>
          <p:cNvSpPr/>
          <p:nvPr/>
        </p:nvSpPr>
        <p:spPr>
          <a:xfrm>
            <a:off x="404813" y="5949950"/>
            <a:ext cx="2406650" cy="646113"/>
          </a:xfrm>
          <a:prstGeom prst="rect">
            <a:avLst/>
          </a:prstGeom>
        </p:spPr>
        <p:txBody>
          <a:bodyPr>
            <a:spAutoFit/>
          </a:bodyPr>
          <a:lstStyle/>
          <a:p>
            <a:pPr eaLnBrk="1" fontAlgn="auto" hangingPunct="1">
              <a:spcBef>
                <a:spcPts val="0"/>
              </a:spcBef>
              <a:spcAft>
                <a:spcPts val="0"/>
              </a:spcAft>
              <a:defRPr/>
            </a:pPr>
            <a:r>
              <a:rPr lang="ja-JP" altLang="en-US" dirty="0">
                <a:latin typeface="+mj-ea"/>
                <a:ea typeface="+mj-ea"/>
              </a:rPr>
              <a:t>メインテナンス時：</a:t>
            </a:r>
            <a:endParaRPr lang="en-US" altLang="ja-JP" dirty="0">
              <a:latin typeface="+mj-ea"/>
              <a:ea typeface="+mj-ea"/>
            </a:endParaRPr>
          </a:p>
          <a:p>
            <a:pPr eaLnBrk="1" fontAlgn="auto" hangingPunct="1">
              <a:spcBef>
                <a:spcPts val="0"/>
              </a:spcBef>
              <a:spcAft>
                <a:spcPts val="0"/>
              </a:spcAft>
              <a:defRPr/>
            </a:pPr>
            <a:r>
              <a:rPr lang="ja-JP" altLang="en-US" dirty="0">
                <a:latin typeface="+mj-ea"/>
                <a:ea typeface="+mj-ea"/>
              </a:rPr>
              <a:t>　　　　　　年　　月　　日</a:t>
            </a:r>
          </a:p>
        </p:txBody>
      </p:sp>
      <p:sp>
        <p:nvSpPr>
          <p:cNvPr id="22536" name="テキスト ボックス 31">
            <a:extLst>
              <a:ext uri="{FF2B5EF4-FFF2-40B4-BE49-F238E27FC236}">
                <a16:creationId xmlns:a16="http://schemas.microsoft.com/office/drawing/2014/main" id="{AD0373EE-B664-D244-805D-0D9EC1A489F2}"/>
              </a:ext>
            </a:extLst>
          </p:cNvPr>
          <p:cNvSpPr txBox="1">
            <a:spLocks noChangeArrowheads="1"/>
          </p:cNvSpPr>
          <p:nvPr/>
        </p:nvSpPr>
        <p:spPr bwMode="auto">
          <a:xfrm>
            <a:off x="314325" y="2689225"/>
            <a:ext cx="23764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a:t>
            </a:r>
            <a:endParaRPr lang="en-US" altLang="ja-JP" sz="1800">
              <a:latin typeface="ＭＳ Ｐゴシック" panose="020B0600070205080204" pitchFamily="34" charset="-128"/>
            </a:endParaRPr>
          </a:p>
          <a:p>
            <a:pPr eaLnBrk="1" hangingPunct="1">
              <a:spcBef>
                <a:spcPct val="0"/>
              </a:spcBef>
              <a:buFontTx/>
              <a:buNone/>
            </a:pPr>
            <a:r>
              <a:rPr lang="ja-JP" altLang="en-US" sz="1800">
                <a:latin typeface="ＭＳ Ｐゴシック" panose="020B0600070205080204" pitchFamily="34" charset="-128"/>
              </a:rPr>
              <a:t>　　　　　年　　月　　日</a:t>
            </a:r>
            <a:endParaRPr lang="ja-JP" altLang="en-US" sz="1800">
              <a:latin typeface="Arial" panose="020B0604020202020204" pitchFamily="34" charset="0"/>
            </a:endParaRPr>
          </a:p>
        </p:txBody>
      </p:sp>
      <p:sp>
        <p:nvSpPr>
          <p:cNvPr id="22537" name="正方形/長方形 10">
            <a:extLst>
              <a:ext uri="{FF2B5EF4-FFF2-40B4-BE49-F238E27FC236}">
                <a16:creationId xmlns:a16="http://schemas.microsoft.com/office/drawing/2014/main" id="{CDEC9671-DAE7-1D4B-BBC8-9FA336DE41B0}"/>
              </a:ext>
            </a:extLst>
          </p:cNvPr>
          <p:cNvSpPr>
            <a:spLocks noChangeArrowheads="1"/>
          </p:cNvSpPr>
          <p:nvPr/>
        </p:nvSpPr>
        <p:spPr bwMode="auto">
          <a:xfrm>
            <a:off x="112713" y="384175"/>
            <a:ext cx="2578100" cy="36933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dirty="0">
                <a:latin typeface="ＭＳ Ｐゴシック" panose="020B0600070205080204" pitchFamily="34" charset="-128"/>
              </a:rPr>
              <a:t>症例番号：　　　　</a:t>
            </a:r>
            <a:endParaRPr lang="en-US" altLang="ja-JP" sz="1800" dirty="0">
              <a:latin typeface="ＭＳ Ｐゴシック"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正方形/長方形 25">
            <a:extLst>
              <a:ext uri="{FF2B5EF4-FFF2-40B4-BE49-F238E27FC236}">
                <a16:creationId xmlns:a16="http://schemas.microsoft.com/office/drawing/2014/main" id="{7574DA85-D58B-8C4B-A3A4-543CF2CA4CF4}"/>
              </a:ext>
            </a:extLst>
          </p:cNvPr>
          <p:cNvSpPr>
            <a:spLocks noChangeArrowheads="1"/>
          </p:cNvSpPr>
          <p:nvPr/>
        </p:nvSpPr>
        <p:spPr bwMode="auto">
          <a:xfrm>
            <a:off x="3443288" y="1905000"/>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上顎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3554" name="正方形/長方形 26">
            <a:extLst>
              <a:ext uri="{FF2B5EF4-FFF2-40B4-BE49-F238E27FC236}">
                <a16:creationId xmlns:a16="http://schemas.microsoft.com/office/drawing/2014/main" id="{44775B0A-5098-AC4D-842E-2BB191CE80C3}"/>
              </a:ext>
            </a:extLst>
          </p:cNvPr>
          <p:cNvSpPr>
            <a:spLocks noChangeArrowheads="1"/>
          </p:cNvSpPr>
          <p:nvPr/>
        </p:nvSpPr>
        <p:spPr bwMode="auto">
          <a:xfrm>
            <a:off x="3887788" y="4573588"/>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上顎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8" name="正方形/長方形 27">
            <a:extLst>
              <a:ext uri="{FF2B5EF4-FFF2-40B4-BE49-F238E27FC236}">
                <a16:creationId xmlns:a16="http://schemas.microsoft.com/office/drawing/2014/main" id="{BEB4A3DF-ECB3-ED4C-9199-2BCEBFF4CBB1}"/>
              </a:ext>
            </a:extLst>
          </p:cNvPr>
          <p:cNvSpPr/>
          <p:nvPr/>
        </p:nvSpPr>
        <p:spPr>
          <a:xfrm>
            <a:off x="2671763" y="2571750"/>
            <a:ext cx="4200525" cy="338138"/>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31" name="正方形/長方形 30">
            <a:extLst>
              <a:ext uri="{FF2B5EF4-FFF2-40B4-BE49-F238E27FC236}">
                <a16:creationId xmlns:a16="http://schemas.microsoft.com/office/drawing/2014/main" id="{C0E074A9-EDF7-8746-B0E5-B12BDFE5843F}"/>
              </a:ext>
            </a:extLst>
          </p:cNvPr>
          <p:cNvSpPr/>
          <p:nvPr/>
        </p:nvSpPr>
        <p:spPr>
          <a:xfrm>
            <a:off x="1370013" y="1535113"/>
            <a:ext cx="7929562" cy="17875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2" name="正方形/長方形 31">
            <a:extLst>
              <a:ext uri="{FF2B5EF4-FFF2-40B4-BE49-F238E27FC236}">
                <a16:creationId xmlns:a16="http://schemas.microsoft.com/office/drawing/2014/main" id="{4E34358D-2BB8-FC4D-A774-2F95AF99709D}"/>
              </a:ext>
            </a:extLst>
          </p:cNvPr>
          <p:cNvSpPr/>
          <p:nvPr/>
        </p:nvSpPr>
        <p:spPr>
          <a:xfrm>
            <a:off x="1370013" y="4294188"/>
            <a:ext cx="7929562" cy="17859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3" name="正方形/長方形 32">
            <a:extLst>
              <a:ext uri="{FF2B5EF4-FFF2-40B4-BE49-F238E27FC236}">
                <a16:creationId xmlns:a16="http://schemas.microsoft.com/office/drawing/2014/main" id="{17B5ACFE-5ED0-A543-848A-889A91919122}"/>
              </a:ext>
            </a:extLst>
          </p:cNvPr>
          <p:cNvSpPr/>
          <p:nvPr/>
        </p:nvSpPr>
        <p:spPr>
          <a:xfrm>
            <a:off x="3101975" y="5360988"/>
            <a:ext cx="4200525" cy="336550"/>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23560" name="テキスト ボックス 31">
            <a:extLst>
              <a:ext uri="{FF2B5EF4-FFF2-40B4-BE49-F238E27FC236}">
                <a16:creationId xmlns:a16="http://schemas.microsoft.com/office/drawing/2014/main" id="{95194F51-79EF-8D40-9C38-E237B363863F}"/>
              </a:ext>
            </a:extLst>
          </p:cNvPr>
          <p:cNvSpPr txBox="1">
            <a:spLocks noChangeArrowheads="1"/>
          </p:cNvSpPr>
          <p:nvPr/>
        </p:nvSpPr>
        <p:spPr bwMode="auto">
          <a:xfrm>
            <a:off x="3538538" y="955675"/>
            <a:ext cx="2984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endParaRPr lang="ja-JP" altLang="en-US" sz="1800">
              <a:latin typeface="Arial" panose="020B0604020202020204" pitchFamily="34" charset="0"/>
            </a:endParaRPr>
          </a:p>
        </p:txBody>
      </p:sp>
      <p:sp>
        <p:nvSpPr>
          <p:cNvPr id="16" name="正方形/長方形 15">
            <a:extLst>
              <a:ext uri="{FF2B5EF4-FFF2-40B4-BE49-F238E27FC236}">
                <a16:creationId xmlns:a16="http://schemas.microsoft.com/office/drawing/2014/main" id="{8EF9BD92-B8E2-C349-B045-3E9D1B29F12A}"/>
              </a:ext>
            </a:extLst>
          </p:cNvPr>
          <p:cNvSpPr/>
          <p:nvPr/>
        </p:nvSpPr>
        <p:spPr>
          <a:xfrm>
            <a:off x="3090863" y="3733800"/>
            <a:ext cx="4211637" cy="369888"/>
          </a:xfrm>
          <a:prstGeom prst="rect">
            <a:avLst/>
          </a:prstGeom>
        </p:spPr>
        <p:txBody>
          <a:bodyPr>
            <a:spAutoFit/>
          </a:bodyPr>
          <a:lstStyle/>
          <a:p>
            <a:pPr eaLnBrk="1" fontAlgn="auto" hangingPunct="1">
              <a:spcBef>
                <a:spcPts val="0"/>
              </a:spcBef>
              <a:spcAft>
                <a:spcPts val="0"/>
              </a:spcAft>
              <a:defRPr/>
            </a:pPr>
            <a:r>
              <a:rPr lang="ja-JP" altLang="en-US" dirty="0">
                <a:latin typeface="+mj-ea"/>
                <a:ea typeface="+mj-ea"/>
              </a:rPr>
              <a:t>メインテナンス時：　　　　年　　月　　日</a:t>
            </a:r>
          </a:p>
        </p:txBody>
      </p:sp>
      <p:sp>
        <p:nvSpPr>
          <p:cNvPr id="18" name="正方形/長方形 17">
            <a:extLst>
              <a:ext uri="{FF2B5EF4-FFF2-40B4-BE49-F238E27FC236}">
                <a16:creationId xmlns:a16="http://schemas.microsoft.com/office/drawing/2014/main" id="{E272326C-5F99-E146-B877-6F794F0BC04C}"/>
              </a:ext>
            </a:extLst>
          </p:cNvPr>
          <p:cNvSpPr/>
          <p:nvPr/>
        </p:nvSpPr>
        <p:spPr>
          <a:xfrm>
            <a:off x="579438" y="474663"/>
            <a:ext cx="1416050" cy="461962"/>
          </a:xfrm>
          <a:prstGeom prst="rect">
            <a:avLst/>
          </a:prstGeom>
        </p:spPr>
        <p:txBody>
          <a:bodyPr wrap="none">
            <a:spAutoFit/>
          </a:bodyPr>
          <a:lstStyle/>
          <a:p>
            <a:pPr eaLnBrk="1" fontAlgn="auto" hangingPunct="1">
              <a:spcBef>
                <a:spcPts val="0"/>
              </a:spcBef>
              <a:spcAft>
                <a:spcPts val="0"/>
              </a:spcAft>
              <a:defRPr/>
            </a:pPr>
            <a:r>
              <a:rPr lang="en-US" altLang="ja-JP" sz="2400" dirty="0">
                <a:latin typeface="+mj-ea"/>
                <a:ea typeface="ＭＳ Ｐゴシック" charset="-128"/>
              </a:rPr>
              <a:t>Ⅹ</a:t>
            </a:r>
            <a:r>
              <a:rPr lang="ja-JP" altLang="en-US" sz="2400" dirty="0">
                <a:latin typeface="+mj-ea"/>
                <a:ea typeface="ＭＳ Ｐゴシック" charset="-128"/>
              </a:rPr>
              <a:t>線写真</a:t>
            </a:r>
            <a:endParaRPr lang="en-US" altLang="ja-JP" sz="2400" dirty="0">
              <a:latin typeface="+mj-ea"/>
              <a:ea typeface="ＭＳ Ｐゴシック" charset="-128"/>
            </a:endParaRPr>
          </a:p>
        </p:txBody>
      </p:sp>
      <p:sp>
        <p:nvSpPr>
          <p:cNvPr id="23563" name="正方形/長方形 22">
            <a:extLst>
              <a:ext uri="{FF2B5EF4-FFF2-40B4-BE49-F238E27FC236}">
                <a16:creationId xmlns:a16="http://schemas.microsoft.com/office/drawing/2014/main" id="{14278E9C-858E-6442-B61D-A67084145D91}"/>
              </a:ext>
            </a:extLst>
          </p:cNvPr>
          <p:cNvSpPr>
            <a:spLocks noChangeArrowheads="1"/>
          </p:cNvSpPr>
          <p:nvPr/>
        </p:nvSpPr>
        <p:spPr bwMode="auto">
          <a:xfrm>
            <a:off x="5426075" y="6286500"/>
            <a:ext cx="4521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solidFill>
                  <a:srgbClr val="00B0F0"/>
                </a:solidFill>
                <a:latin typeface="HGPｺﾞｼｯｸE" panose="020B0900000000000000" pitchFamily="34" charset="-128"/>
                <a:ea typeface="HGPｺﾞｼｯｸE" panose="020B0900000000000000" pitchFamily="34" charset="-128"/>
              </a:rPr>
              <a:t>上下に分ける場合はこちらを使用して下さい</a:t>
            </a:r>
            <a:r>
              <a:rPr lang="ja-JP" altLang="en-US" sz="1800">
                <a:solidFill>
                  <a:srgbClr val="AEF8C7"/>
                </a:solidFill>
                <a:latin typeface="HGP創英角ﾎﾟｯﾌﾟ体" pitchFamily="50" charset="-128"/>
                <a:ea typeface="HGP創英角ﾎﾟｯﾌﾟ体" pitchFamily="50" charset="-128"/>
              </a:rPr>
              <a:t>。</a:t>
            </a:r>
            <a:endParaRPr lang="en-US" altLang="ja-JP" sz="1800">
              <a:solidFill>
                <a:srgbClr val="AEF8C7"/>
              </a:solidFill>
              <a:latin typeface="HGP創英角ﾎﾟｯﾌﾟ体" pitchFamily="50" charset="-128"/>
              <a:ea typeface="HGP創英角ﾎﾟｯﾌﾟ体" pitchFamily="50" charset="-128"/>
            </a:endParaRPr>
          </a:p>
        </p:txBody>
      </p:sp>
      <p:sp>
        <p:nvSpPr>
          <p:cNvPr id="2" name="正方形/長方形 10">
            <a:extLst>
              <a:ext uri="{FF2B5EF4-FFF2-40B4-BE49-F238E27FC236}">
                <a16:creationId xmlns:a16="http://schemas.microsoft.com/office/drawing/2014/main" id="{DA0F2E58-DD3F-AF33-5967-A62ED2B03709}"/>
              </a:ext>
            </a:extLst>
          </p:cNvPr>
          <p:cNvSpPr>
            <a:spLocks noChangeArrowheads="1"/>
          </p:cNvSpPr>
          <p:nvPr/>
        </p:nvSpPr>
        <p:spPr bwMode="auto">
          <a:xfrm>
            <a:off x="7450137" y="130940"/>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正方形/長方形 22">
            <a:extLst>
              <a:ext uri="{FF2B5EF4-FFF2-40B4-BE49-F238E27FC236}">
                <a16:creationId xmlns:a16="http://schemas.microsoft.com/office/drawing/2014/main" id="{35EBD32E-D521-F34F-9A56-DB635615B7E4}"/>
              </a:ext>
            </a:extLst>
          </p:cNvPr>
          <p:cNvSpPr>
            <a:spLocks noChangeArrowheads="1"/>
          </p:cNvSpPr>
          <p:nvPr/>
        </p:nvSpPr>
        <p:spPr bwMode="auto">
          <a:xfrm>
            <a:off x="5426075" y="6286500"/>
            <a:ext cx="4521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solidFill>
                  <a:srgbClr val="00B0F0"/>
                </a:solidFill>
                <a:latin typeface="HGPｺﾞｼｯｸE" panose="020B0900000000000000" pitchFamily="34" charset="-128"/>
                <a:ea typeface="HGPｺﾞｼｯｸE" panose="020B0900000000000000" pitchFamily="34" charset="-128"/>
              </a:rPr>
              <a:t>上下に分ける場合はこちらを使用して下さい</a:t>
            </a:r>
            <a:r>
              <a:rPr lang="ja-JP" altLang="en-US" sz="1800">
                <a:solidFill>
                  <a:srgbClr val="AEF8C7"/>
                </a:solidFill>
                <a:latin typeface="HGP創英角ﾎﾟｯﾌﾟ体" pitchFamily="50" charset="-128"/>
                <a:ea typeface="HGP創英角ﾎﾟｯﾌﾟ体" pitchFamily="50" charset="-128"/>
              </a:rPr>
              <a:t>。</a:t>
            </a:r>
            <a:endParaRPr lang="en-US" altLang="ja-JP" sz="1800">
              <a:solidFill>
                <a:srgbClr val="AEF8C7"/>
              </a:solidFill>
              <a:latin typeface="HGP創英角ﾎﾟｯﾌﾟ体" pitchFamily="50" charset="-128"/>
              <a:ea typeface="HGP創英角ﾎﾟｯﾌﾟ体" pitchFamily="50" charset="-128"/>
            </a:endParaRPr>
          </a:p>
        </p:txBody>
      </p:sp>
      <p:sp>
        <p:nvSpPr>
          <p:cNvPr id="24578" name="正方形/長方形 25">
            <a:extLst>
              <a:ext uri="{FF2B5EF4-FFF2-40B4-BE49-F238E27FC236}">
                <a16:creationId xmlns:a16="http://schemas.microsoft.com/office/drawing/2014/main" id="{16A865F0-A251-B348-BE28-C5BC1B34F5F8}"/>
              </a:ext>
            </a:extLst>
          </p:cNvPr>
          <p:cNvSpPr>
            <a:spLocks noChangeArrowheads="1"/>
          </p:cNvSpPr>
          <p:nvPr/>
        </p:nvSpPr>
        <p:spPr bwMode="auto">
          <a:xfrm>
            <a:off x="3443288" y="1905000"/>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下顎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4579" name="正方形/長方形 26">
            <a:extLst>
              <a:ext uri="{FF2B5EF4-FFF2-40B4-BE49-F238E27FC236}">
                <a16:creationId xmlns:a16="http://schemas.microsoft.com/office/drawing/2014/main" id="{E5D959DC-49A2-D643-852E-489AFB355281}"/>
              </a:ext>
            </a:extLst>
          </p:cNvPr>
          <p:cNvSpPr>
            <a:spLocks noChangeArrowheads="1"/>
          </p:cNvSpPr>
          <p:nvPr/>
        </p:nvSpPr>
        <p:spPr bwMode="auto">
          <a:xfrm>
            <a:off x="3887788" y="4573588"/>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下顎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8" name="正方形/長方形 27">
            <a:extLst>
              <a:ext uri="{FF2B5EF4-FFF2-40B4-BE49-F238E27FC236}">
                <a16:creationId xmlns:a16="http://schemas.microsoft.com/office/drawing/2014/main" id="{CD997B48-CDCF-E848-B89B-8CB4D70E10C0}"/>
              </a:ext>
            </a:extLst>
          </p:cNvPr>
          <p:cNvSpPr/>
          <p:nvPr/>
        </p:nvSpPr>
        <p:spPr>
          <a:xfrm>
            <a:off x="2671763" y="2571750"/>
            <a:ext cx="4200525" cy="338138"/>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31" name="正方形/長方形 30">
            <a:extLst>
              <a:ext uri="{FF2B5EF4-FFF2-40B4-BE49-F238E27FC236}">
                <a16:creationId xmlns:a16="http://schemas.microsoft.com/office/drawing/2014/main" id="{63ECAA6B-E97A-0D46-BDE6-D3F1913AD6A2}"/>
              </a:ext>
            </a:extLst>
          </p:cNvPr>
          <p:cNvSpPr/>
          <p:nvPr/>
        </p:nvSpPr>
        <p:spPr>
          <a:xfrm>
            <a:off x="1370013" y="1535113"/>
            <a:ext cx="7929562" cy="17875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2" name="正方形/長方形 31">
            <a:extLst>
              <a:ext uri="{FF2B5EF4-FFF2-40B4-BE49-F238E27FC236}">
                <a16:creationId xmlns:a16="http://schemas.microsoft.com/office/drawing/2014/main" id="{C062EDA6-74D0-5843-A8BD-AD1E84B237C3}"/>
              </a:ext>
            </a:extLst>
          </p:cNvPr>
          <p:cNvSpPr/>
          <p:nvPr/>
        </p:nvSpPr>
        <p:spPr>
          <a:xfrm>
            <a:off x="1370013" y="4294188"/>
            <a:ext cx="7929562" cy="17859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3" name="正方形/長方形 32">
            <a:extLst>
              <a:ext uri="{FF2B5EF4-FFF2-40B4-BE49-F238E27FC236}">
                <a16:creationId xmlns:a16="http://schemas.microsoft.com/office/drawing/2014/main" id="{A8B00CA8-B72F-D94B-BE11-0CBDCB128731}"/>
              </a:ext>
            </a:extLst>
          </p:cNvPr>
          <p:cNvSpPr/>
          <p:nvPr/>
        </p:nvSpPr>
        <p:spPr>
          <a:xfrm>
            <a:off x="3101975" y="5360988"/>
            <a:ext cx="4200525" cy="336550"/>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24585" name="テキスト ボックス 31">
            <a:extLst>
              <a:ext uri="{FF2B5EF4-FFF2-40B4-BE49-F238E27FC236}">
                <a16:creationId xmlns:a16="http://schemas.microsoft.com/office/drawing/2014/main" id="{75002E82-5BDE-5948-99DD-C2839D97B8AA}"/>
              </a:ext>
            </a:extLst>
          </p:cNvPr>
          <p:cNvSpPr txBox="1">
            <a:spLocks noChangeArrowheads="1"/>
          </p:cNvSpPr>
          <p:nvPr/>
        </p:nvSpPr>
        <p:spPr bwMode="auto">
          <a:xfrm>
            <a:off x="3538538" y="955675"/>
            <a:ext cx="2984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endParaRPr lang="ja-JP" altLang="en-US" sz="1800">
              <a:latin typeface="Arial" panose="020B0604020202020204" pitchFamily="34" charset="0"/>
            </a:endParaRPr>
          </a:p>
        </p:txBody>
      </p:sp>
      <p:sp>
        <p:nvSpPr>
          <p:cNvPr id="16" name="正方形/長方形 15">
            <a:extLst>
              <a:ext uri="{FF2B5EF4-FFF2-40B4-BE49-F238E27FC236}">
                <a16:creationId xmlns:a16="http://schemas.microsoft.com/office/drawing/2014/main" id="{D7D2F9DB-945A-0347-86C4-818DE34085EF}"/>
              </a:ext>
            </a:extLst>
          </p:cNvPr>
          <p:cNvSpPr/>
          <p:nvPr/>
        </p:nvSpPr>
        <p:spPr>
          <a:xfrm>
            <a:off x="3090863" y="3733800"/>
            <a:ext cx="4211637" cy="369888"/>
          </a:xfrm>
          <a:prstGeom prst="rect">
            <a:avLst/>
          </a:prstGeom>
        </p:spPr>
        <p:txBody>
          <a:bodyPr>
            <a:spAutoFit/>
          </a:bodyPr>
          <a:lstStyle/>
          <a:p>
            <a:pPr eaLnBrk="1" fontAlgn="auto" hangingPunct="1">
              <a:spcBef>
                <a:spcPts val="0"/>
              </a:spcBef>
              <a:spcAft>
                <a:spcPts val="0"/>
              </a:spcAft>
              <a:defRPr/>
            </a:pPr>
            <a:r>
              <a:rPr lang="ja-JP" altLang="en-US" dirty="0">
                <a:latin typeface="+mj-ea"/>
                <a:ea typeface="+mj-ea"/>
              </a:rPr>
              <a:t>メインテナンス時：　　　　年　　月　　日</a:t>
            </a:r>
          </a:p>
        </p:txBody>
      </p:sp>
      <p:sp>
        <p:nvSpPr>
          <p:cNvPr id="18" name="正方形/長方形 17">
            <a:extLst>
              <a:ext uri="{FF2B5EF4-FFF2-40B4-BE49-F238E27FC236}">
                <a16:creationId xmlns:a16="http://schemas.microsoft.com/office/drawing/2014/main" id="{C0788B8E-B64C-164E-AADF-B039D6DBF664}"/>
              </a:ext>
            </a:extLst>
          </p:cNvPr>
          <p:cNvSpPr/>
          <p:nvPr/>
        </p:nvSpPr>
        <p:spPr>
          <a:xfrm>
            <a:off x="579438" y="474663"/>
            <a:ext cx="1416050" cy="461962"/>
          </a:xfrm>
          <a:prstGeom prst="rect">
            <a:avLst/>
          </a:prstGeom>
        </p:spPr>
        <p:txBody>
          <a:bodyPr wrap="none">
            <a:spAutoFit/>
          </a:bodyPr>
          <a:lstStyle/>
          <a:p>
            <a:pPr eaLnBrk="1" fontAlgn="auto" hangingPunct="1">
              <a:spcBef>
                <a:spcPts val="0"/>
              </a:spcBef>
              <a:spcAft>
                <a:spcPts val="0"/>
              </a:spcAft>
              <a:defRPr/>
            </a:pPr>
            <a:r>
              <a:rPr lang="en-US" altLang="ja-JP" sz="2400" dirty="0">
                <a:latin typeface="+mj-ea"/>
                <a:ea typeface="ＭＳ Ｐゴシック" charset="-128"/>
              </a:rPr>
              <a:t>Ⅹ</a:t>
            </a:r>
            <a:r>
              <a:rPr lang="ja-JP" altLang="en-US" sz="2400" dirty="0">
                <a:latin typeface="+mj-ea"/>
                <a:ea typeface="ＭＳ Ｐゴシック" charset="-128"/>
              </a:rPr>
              <a:t>線写真</a:t>
            </a:r>
            <a:endParaRPr lang="en-US" altLang="ja-JP" sz="2400" dirty="0">
              <a:latin typeface="+mj-ea"/>
              <a:ea typeface="ＭＳ Ｐゴシック" charset="-128"/>
            </a:endParaRPr>
          </a:p>
        </p:txBody>
      </p:sp>
      <p:sp>
        <p:nvSpPr>
          <p:cNvPr id="2" name="正方形/長方形 10">
            <a:extLst>
              <a:ext uri="{FF2B5EF4-FFF2-40B4-BE49-F238E27FC236}">
                <a16:creationId xmlns:a16="http://schemas.microsoft.com/office/drawing/2014/main" id="{E8170B58-7805-481C-165E-B768181C6747}"/>
              </a:ext>
            </a:extLst>
          </p:cNvPr>
          <p:cNvSpPr>
            <a:spLocks noChangeArrowheads="1"/>
          </p:cNvSpPr>
          <p:nvPr/>
        </p:nvSpPr>
        <p:spPr bwMode="auto">
          <a:xfrm>
            <a:off x="7450137" y="130940"/>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1207</TotalTime>
  <Words>757</Words>
  <Application>Microsoft Office PowerPoint</Application>
  <PresentationFormat>35mm スライド</PresentationFormat>
  <Paragraphs>152</Paragraphs>
  <Slides>11</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HGPｺﾞｼｯｸE</vt:lpstr>
      <vt:lpstr>HGP創英角ﾎﾟｯﾌﾟ体</vt:lpstr>
      <vt:lpstr>ＭＳ Ｐゴシック</vt:lpstr>
      <vt:lpstr>Arial</vt:lpstr>
      <vt:lpstr>Calibri</vt:lpstr>
      <vt:lpstr>Office テーマ</vt:lpstr>
      <vt:lpstr>日本臨床歯周病学会　認定医 「症例提出用テンプレート」　の使用法について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Yasushi Furuichi</dc:creator>
  <cp:lastModifiedBy>星 るり子</cp:lastModifiedBy>
  <cp:revision>125</cp:revision>
  <cp:lastPrinted>2013-08-21T05:01:41Z</cp:lastPrinted>
  <dcterms:created xsi:type="dcterms:W3CDTF">2009-10-14T10:02:08Z</dcterms:created>
  <dcterms:modified xsi:type="dcterms:W3CDTF">2025-03-05T00:59:42Z</dcterms:modified>
</cp:coreProperties>
</file>